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5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1.xml" ContentType="application/vnd.openxmlformats-officedocument.presentationml.tags+xml"/>
  <Override PartName="/ppt/notesSlides/notesSlide7.xml" ContentType="application/vnd.openxmlformats-officedocument.presentationml.notesSlide+xml"/>
  <Override PartName="/ppt/media/image29.jpg" ContentType="image/jpe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00" r:id="rId2"/>
    <p:sldMasterId id="2147483776" r:id="rId3"/>
    <p:sldMasterId id="2147483812" r:id="rId4"/>
    <p:sldMasterId id="2147483823" r:id="rId5"/>
    <p:sldMasterId id="2147483836" r:id="rId6"/>
  </p:sldMasterIdLst>
  <p:notesMasterIdLst>
    <p:notesMasterId r:id="rId40"/>
  </p:notesMasterIdLst>
  <p:handoutMasterIdLst>
    <p:handoutMasterId r:id="rId41"/>
  </p:handoutMasterIdLst>
  <p:sldIdLst>
    <p:sldId id="1325" r:id="rId7"/>
    <p:sldId id="564" r:id="rId8"/>
    <p:sldId id="1042" r:id="rId9"/>
    <p:sldId id="1307" r:id="rId10"/>
    <p:sldId id="1327" r:id="rId11"/>
    <p:sldId id="1306" r:id="rId12"/>
    <p:sldId id="1338" r:id="rId13"/>
    <p:sldId id="1314" r:id="rId14"/>
    <p:sldId id="1343" r:id="rId15"/>
    <p:sldId id="1344" r:id="rId16"/>
    <p:sldId id="1342" r:id="rId17"/>
    <p:sldId id="1353" r:id="rId18"/>
    <p:sldId id="1352" r:id="rId19"/>
    <p:sldId id="1356" r:id="rId20"/>
    <p:sldId id="1357" r:id="rId21"/>
    <p:sldId id="1351" r:id="rId22"/>
    <p:sldId id="1345" r:id="rId23"/>
    <p:sldId id="1359" r:id="rId24"/>
    <p:sldId id="1221" r:id="rId25"/>
    <p:sldId id="1312" r:id="rId26"/>
    <p:sldId id="1360" r:id="rId27"/>
    <p:sldId id="1201" r:id="rId28"/>
    <p:sldId id="1202" r:id="rId29"/>
    <p:sldId id="1203" r:id="rId30"/>
    <p:sldId id="1204" r:id="rId31"/>
    <p:sldId id="828" r:id="rId32"/>
    <p:sldId id="1332" r:id="rId33"/>
    <p:sldId id="1323" r:id="rId34"/>
    <p:sldId id="1361" r:id="rId35"/>
    <p:sldId id="1315" r:id="rId36"/>
    <p:sldId id="1362" r:id="rId37"/>
    <p:sldId id="1335" r:id="rId38"/>
    <p:sldId id="1334" r:id="rId39"/>
  </p:sldIdLst>
  <p:sldSz cx="9753600" cy="7315200"/>
  <p:notesSz cx="9296400" cy="7010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1B2C5D"/>
    <a:srgbClr val="E6E6E6"/>
    <a:srgbClr val="A7A8AC"/>
    <a:srgbClr val="F76603"/>
    <a:srgbClr val="FC771D"/>
    <a:srgbClr val="FF9900"/>
    <a:srgbClr val="FFA015"/>
    <a:srgbClr val="FFFFD1"/>
    <a:srgbClr val="F5F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041" autoAdjust="0"/>
    <p:restoredTop sz="24218" autoAdjust="0"/>
  </p:normalViewPr>
  <p:slideViewPr>
    <p:cSldViewPr snapToGrid="0">
      <p:cViewPr>
        <p:scale>
          <a:sx n="100" d="100"/>
          <a:sy n="100" d="100"/>
        </p:scale>
        <p:origin x="1218" y="168"/>
      </p:cViewPr>
      <p:guideLst>
        <p:guide orient="horz" pos="2880"/>
        <p:guide pos="2160"/>
      </p:guideLst>
    </p:cSldViewPr>
  </p:slideViewPr>
  <p:outlineViewPr>
    <p:cViewPr>
      <p:scale>
        <a:sx n="33" d="100"/>
        <a:sy n="33" d="100"/>
      </p:scale>
      <p:origin x="0" y="-3020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4028748" cy="351433"/>
          </a:xfrm>
          <a:prstGeom prst="rect">
            <a:avLst/>
          </a:prstGeom>
        </p:spPr>
        <p:txBody>
          <a:bodyPr vert="horz" lIns="88137" tIns="44069" rIns="88137" bIns="44069" rtlCol="0"/>
          <a:lstStyle>
            <a:lvl1pPr algn="l">
              <a:defRPr sz="1100"/>
            </a:lvl1pPr>
          </a:lstStyle>
          <a:p>
            <a:endParaRPr lang="en-US" dirty="0"/>
          </a:p>
        </p:txBody>
      </p:sp>
      <p:sp>
        <p:nvSpPr>
          <p:cNvPr id="3" name="Date Placeholder 2"/>
          <p:cNvSpPr>
            <a:spLocks noGrp="1"/>
          </p:cNvSpPr>
          <p:nvPr>
            <p:ph type="dt" sz="quarter" idx="1"/>
          </p:nvPr>
        </p:nvSpPr>
        <p:spPr>
          <a:xfrm>
            <a:off x="5266117" y="4"/>
            <a:ext cx="4028748" cy="351433"/>
          </a:xfrm>
          <a:prstGeom prst="rect">
            <a:avLst/>
          </a:prstGeom>
        </p:spPr>
        <p:txBody>
          <a:bodyPr vert="horz" lIns="88137" tIns="44069" rIns="88137" bIns="44069" rtlCol="0"/>
          <a:lstStyle>
            <a:lvl1pPr algn="r">
              <a:defRPr sz="1100"/>
            </a:lvl1pPr>
          </a:lstStyle>
          <a:p>
            <a:fld id="{74462981-FB02-42FC-BA28-8DA4CB658A48}" type="datetimeFigureOut">
              <a:rPr lang="en-US" smtClean="0"/>
              <a:t>6/17/2020</a:t>
            </a:fld>
            <a:endParaRPr lang="en-US" dirty="0"/>
          </a:p>
        </p:txBody>
      </p:sp>
      <p:sp>
        <p:nvSpPr>
          <p:cNvPr id="4" name="Footer Placeholder 3"/>
          <p:cNvSpPr>
            <a:spLocks noGrp="1"/>
          </p:cNvSpPr>
          <p:nvPr>
            <p:ph type="ftr" sz="quarter" idx="2"/>
          </p:nvPr>
        </p:nvSpPr>
        <p:spPr>
          <a:xfrm>
            <a:off x="0" y="6658969"/>
            <a:ext cx="4028748" cy="351432"/>
          </a:xfrm>
          <a:prstGeom prst="rect">
            <a:avLst/>
          </a:prstGeom>
        </p:spPr>
        <p:txBody>
          <a:bodyPr vert="horz" lIns="88137" tIns="44069" rIns="88137" bIns="44069" rtlCol="0" anchor="b"/>
          <a:lstStyle>
            <a:lvl1pPr algn="l">
              <a:defRPr sz="1100"/>
            </a:lvl1pPr>
          </a:lstStyle>
          <a:p>
            <a:endParaRPr lang="en-US" dirty="0"/>
          </a:p>
        </p:txBody>
      </p:sp>
      <p:sp>
        <p:nvSpPr>
          <p:cNvPr id="5" name="Slide Number Placeholder 4"/>
          <p:cNvSpPr>
            <a:spLocks noGrp="1"/>
          </p:cNvSpPr>
          <p:nvPr>
            <p:ph type="sldNum" sz="quarter" idx="3"/>
          </p:nvPr>
        </p:nvSpPr>
        <p:spPr>
          <a:xfrm>
            <a:off x="5266117" y="6658969"/>
            <a:ext cx="4028748" cy="351432"/>
          </a:xfrm>
          <a:prstGeom prst="rect">
            <a:avLst/>
          </a:prstGeom>
        </p:spPr>
        <p:txBody>
          <a:bodyPr vert="horz" lIns="88137" tIns="44069" rIns="88137" bIns="44069" rtlCol="0" anchor="b"/>
          <a:lstStyle>
            <a:lvl1pPr algn="r">
              <a:defRPr sz="1100"/>
            </a:lvl1pPr>
          </a:lstStyle>
          <a:p>
            <a:fld id="{781447A0-697B-45F9-894D-58058BEA8086}" type="slidenum">
              <a:rPr lang="en-US" smtClean="0"/>
              <a:t>‹#›</a:t>
            </a:fld>
            <a:endParaRPr lang="en-US" dirty="0"/>
          </a:p>
        </p:txBody>
      </p:sp>
    </p:spTree>
    <p:extLst>
      <p:ext uri="{BB962C8B-B14F-4D97-AF65-F5344CB8AC3E}">
        <p14:creationId xmlns:p14="http://schemas.microsoft.com/office/powerpoint/2010/main" val="414850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028858" cy="351829"/>
          </a:xfrm>
          <a:prstGeom prst="rect">
            <a:avLst/>
          </a:prstGeom>
        </p:spPr>
        <p:txBody>
          <a:bodyPr vert="horz" lIns="90685" tIns="45342" rIns="90685" bIns="45342" rtlCol="0"/>
          <a:lstStyle>
            <a:lvl1pPr algn="l">
              <a:defRPr sz="1100"/>
            </a:lvl1pPr>
          </a:lstStyle>
          <a:p>
            <a:endParaRPr lang="en-US" dirty="0"/>
          </a:p>
        </p:txBody>
      </p:sp>
      <p:sp>
        <p:nvSpPr>
          <p:cNvPr id="3" name="Date Placeholder 2"/>
          <p:cNvSpPr>
            <a:spLocks noGrp="1"/>
          </p:cNvSpPr>
          <p:nvPr>
            <p:ph type="dt" idx="1"/>
          </p:nvPr>
        </p:nvSpPr>
        <p:spPr>
          <a:xfrm>
            <a:off x="5265462" y="1"/>
            <a:ext cx="4028858" cy="351829"/>
          </a:xfrm>
          <a:prstGeom prst="rect">
            <a:avLst/>
          </a:prstGeom>
        </p:spPr>
        <p:txBody>
          <a:bodyPr vert="horz" lIns="90685" tIns="45342" rIns="90685" bIns="45342" rtlCol="0"/>
          <a:lstStyle>
            <a:lvl1pPr algn="r">
              <a:defRPr sz="1100"/>
            </a:lvl1pPr>
          </a:lstStyle>
          <a:p>
            <a:fld id="{377958EB-6F66-46B1-B88A-1EEC1C17A5C5}" type="datetimeFigureOut">
              <a:rPr lang="en-US" smtClean="0"/>
              <a:t>6/17/2020</a:t>
            </a:fld>
            <a:endParaRPr lang="en-US" dirty="0"/>
          </a:p>
        </p:txBody>
      </p:sp>
      <p:sp>
        <p:nvSpPr>
          <p:cNvPr id="4" name="Slide Image Placeholder 3"/>
          <p:cNvSpPr>
            <a:spLocks noGrp="1" noRot="1" noChangeAspect="1"/>
          </p:cNvSpPr>
          <p:nvPr>
            <p:ph type="sldImg" idx="2"/>
          </p:nvPr>
        </p:nvSpPr>
        <p:spPr>
          <a:xfrm>
            <a:off x="3070225" y="876300"/>
            <a:ext cx="3155950" cy="2366963"/>
          </a:xfrm>
          <a:prstGeom prst="rect">
            <a:avLst/>
          </a:prstGeom>
          <a:noFill/>
          <a:ln w="12700">
            <a:solidFill>
              <a:prstClr val="black"/>
            </a:solidFill>
          </a:ln>
        </p:spPr>
        <p:txBody>
          <a:bodyPr vert="horz" lIns="90685" tIns="45342" rIns="90685" bIns="45342" rtlCol="0" anchor="ctr"/>
          <a:lstStyle/>
          <a:p>
            <a:endParaRPr lang="en-US" dirty="0"/>
          </a:p>
        </p:txBody>
      </p:sp>
      <p:sp>
        <p:nvSpPr>
          <p:cNvPr id="5" name="Notes Placeholder 4"/>
          <p:cNvSpPr>
            <a:spLocks noGrp="1"/>
          </p:cNvSpPr>
          <p:nvPr>
            <p:ph type="body" sz="quarter" idx="3"/>
          </p:nvPr>
        </p:nvSpPr>
        <p:spPr>
          <a:xfrm>
            <a:off x="930060" y="3373267"/>
            <a:ext cx="7436287" cy="2761133"/>
          </a:xfrm>
          <a:prstGeom prst="rect">
            <a:avLst/>
          </a:prstGeom>
        </p:spPr>
        <p:txBody>
          <a:bodyPr vert="horz" lIns="90685" tIns="45342" rIns="90685" bIns="4534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658573"/>
            <a:ext cx="4028858" cy="351829"/>
          </a:xfrm>
          <a:prstGeom prst="rect">
            <a:avLst/>
          </a:prstGeom>
        </p:spPr>
        <p:txBody>
          <a:bodyPr vert="horz" lIns="90685" tIns="45342" rIns="90685" bIns="45342" rtlCol="0" anchor="b"/>
          <a:lstStyle>
            <a:lvl1pPr algn="l">
              <a:defRPr sz="1100"/>
            </a:lvl1pPr>
          </a:lstStyle>
          <a:p>
            <a:endParaRPr lang="en-US" dirty="0"/>
          </a:p>
        </p:txBody>
      </p:sp>
      <p:sp>
        <p:nvSpPr>
          <p:cNvPr id="7" name="Slide Number Placeholder 6"/>
          <p:cNvSpPr>
            <a:spLocks noGrp="1"/>
          </p:cNvSpPr>
          <p:nvPr>
            <p:ph type="sldNum" sz="quarter" idx="5"/>
          </p:nvPr>
        </p:nvSpPr>
        <p:spPr>
          <a:xfrm>
            <a:off x="5265462" y="6658573"/>
            <a:ext cx="4028858" cy="351829"/>
          </a:xfrm>
          <a:prstGeom prst="rect">
            <a:avLst/>
          </a:prstGeom>
        </p:spPr>
        <p:txBody>
          <a:bodyPr vert="horz" lIns="90685" tIns="45342" rIns="90685" bIns="45342" rtlCol="0" anchor="b"/>
          <a:lstStyle>
            <a:lvl1pPr algn="r">
              <a:defRPr sz="1100"/>
            </a:lvl1pPr>
          </a:lstStyle>
          <a:p>
            <a:fld id="{A8930B03-18C9-4A45-96E3-074FFB2A53A6}" type="slidenum">
              <a:rPr lang="en-US" smtClean="0"/>
              <a:t>‹#›</a:t>
            </a:fld>
            <a:endParaRPr lang="en-US" dirty="0"/>
          </a:p>
        </p:txBody>
      </p:sp>
    </p:spTree>
    <p:extLst>
      <p:ext uri="{BB962C8B-B14F-4D97-AF65-F5344CB8AC3E}">
        <p14:creationId xmlns:p14="http://schemas.microsoft.com/office/powerpoint/2010/main" val="2702589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Points:</a:t>
            </a:r>
          </a:p>
          <a:p>
            <a:r>
              <a:rPr lang="en-US" dirty="0"/>
              <a:t>-Share your name and “I’m delighted to be your facilitator today.”</a:t>
            </a:r>
          </a:p>
          <a:p>
            <a:r>
              <a:rPr lang="en-US" dirty="0"/>
              <a:t>-Share your professional background and be sure to align your experience to their industry.</a:t>
            </a:r>
          </a:p>
          <a:p>
            <a:r>
              <a:rPr lang="en-US" dirty="0"/>
              <a:t>-Set the tone. Let them know this course is interactive and activity oriented. Encourage them to ask you questions throughout the session.</a:t>
            </a:r>
          </a:p>
        </p:txBody>
      </p:sp>
      <p:sp>
        <p:nvSpPr>
          <p:cNvPr id="4" name="Slide Number Placeholder 3"/>
          <p:cNvSpPr>
            <a:spLocks noGrp="1"/>
          </p:cNvSpPr>
          <p:nvPr>
            <p:ph type="sldNum" sz="quarter" idx="5"/>
          </p:nvPr>
        </p:nvSpPr>
        <p:spPr/>
        <p:txBody>
          <a:bodyPr/>
          <a:lstStyle/>
          <a:p>
            <a:fld id="{A8930B03-18C9-4A45-96E3-074FFB2A53A6}" type="slidenum">
              <a:rPr lang="en-US" smtClean="0"/>
              <a:t>2</a:t>
            </a:fld>
            <a:endParaRPr lang="en-US" dirty="0"/>
          </a:p>
        </p:txBody>
      </p:sp>
    </p:spTree>
    <p:extLst>
      <p:ext uri="{BB962C8B-B14F-4D97-AF65-F5344CB8AC3E}">
        <p14:creationId xmlns:p14="http://schemas.microsoft.com/office/powerpoint/2010/main" val="124372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points</a:t>
            </a:r>
          </a:p>
          <a:p>
            <a:r>
              <a:rPr lang="en-US" dirty="0"/>
              <a:t>-Define Empathy by walking through the word cloud</a:t>
            </a:r>
            <a:br>
              <a:rPr lang="en-US" dirty="0"/>
            </a:br>
            <a:r>
              <a:rPr lang="en-US" dirty="0"/>
              <a:t>-Hear, Connect, Compassion, Compassionate, Communication, Needs, Presence, Communication, etc.</a:t>
            </a:r>
          </a:p>
          <a:p>
            <a:endParaRPr lang="en-US" dirty="0"/>
          </a:p>
        </p:txBody>
      </p:sp>
      <p:sp>
        <p:nvSpPr>
          <p:cNvPr id="4" name="Slide Number Placeholder 3"/>
          <p:cNvSpPr>
            <a:spLocks noGrp="1"/>
          </p:cNvSpPr>
          <p:nvPr>
            <p:ph type="sldNum" sz="quarter" idx="5"/>
          </p:nvPr>
        </p:nvSpPr>
        <p:spPr/>
        <p:txBody>
          <a:bodyPr/>
          <a:lstStyle/>
          <a:p>
            <a:fld id="{A8930B03-18C9-4A45-96E3-074FFB2A53A6}" type="slidenum">
              <a:rPr lang="en-US" smtClean="0"/>
              <a:t>19</a:t>
            </a:fld>
            <a:endParaRPr lang="en-US" dirty="0"/>
          </a:p>
        </p:txBody>
      </p:sp>
    </p:spTree>
    <p:extLst>
      <p:ext uri="{BB962C8B-B14F-4D97-AF65-F5344CB8AC3E}">
        <p14:creationId xmlns:p14="http://schemas.microsoft.com/office/powerpoint/2010/main" val="220523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points</a:t>
            </a:r>
          </a:p>
          <a:p>
            <a:r>
              <a:rPr lang="en-US" dirty="0"/>
              <a:t>-Techniques are in the workbook</a:t>
            </a:r>
          </a:p>
          <a:p>
            <a:r>
              <a:rPr lang="en-US" dirty="0"/>
              <a:t>-Walk through the techniques</a:t>
            </a:r>
          </a:p>
        </p:txBody>
      </p:sp>
      <p:sp>
        <p:nvSpPr>
          <p:cNvPr id="4" name="Slide Number Placeholder 3"/>
          <p:cNvSpPr>
            <a:spLocks noGrp="1"/>
          </p:cNvSpPr>
          <p:nvPr>
            <p:ph type="sldNum" sz="quarter" idx="5"/>
          </p:nvPr>
        </p:nvSpPr>
        <p:spPr/>
        <p:txBody>
          <a:bodyPr/>
          <a:lstStyle/>
          <a:p>
            <a:fld id="{A8930B03-18C9-4A45-96E3-074FFB2A53A6}" type="slidenum">
              <a:rPr lang="en-US" smtClean="0"/>
              <a:t>22</a:t>
            </a:fld>
            <a:endParaRPr lang="en-US" dirty="0"/>
          </a:p>
        </p:txBody>
      </p:sp>
    </p:spTree>
    <p:extLst>
      <p:ext uri="{BB962C8B-B14F-4D97-AF65-F5344CB8AC3E}">
        <p14:creationId xmlns:p14="http://schemas.microsoft.com/office/powerpoint/2010/main" val="407569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points</a:t>
            </a:r>
          </a:p>
          <a:p>
            <a:r>
              <a:rPr lang="en-US" dirty="0"/>
              <a:t>-Techniques are in the workbook</a:t>
            </a:r>
          </a:p>
          <a:p>
            <a:r>
              <a:rPr lang="en-US" dirty="0"/>
              <a:t>-Walk through the techniques</a:t>
            </a:r>
          </a:p>
          <a:p>
            <a:endParaRPr lang="en-US" dirty="0"/>
          </a:p>
        </p:txBody>
      </p:sp>
      <p:sp>
        <p:nvSpPr>
          <p:cNvPr id="4" name="Slide Number Placeholder 3"/>
          <p:cNvSpPr>
            <a:spLocks noGrp="1"/>
          </p:cNvSpPr>
          <p:nvPr>
            <p:ph type="sldNum" sz="quarter" idx="5"/>
          </p:nvPr>
        </p:nvSpPr>
        <p:spPr/>
        <p:txBody>
          <a:bodyPr/>
          <a:lstStyle/>
          <a:p>
            <a:fld id="{A8930B03-18C9-4A45-96E3-074FFB2A53A6}" type="slidenum">
              <a:rPr lang="en-US" smtClean="0"/>
              <a:t>23</a:t>
            </a:fld>
            <a:endParaRPr lang="en-US" dirty="0"/>
          </a:p>
        </p:txBody>
      </p:sp>
    </p:spTree>
    <p:extLst>
      <p:ext uri="{BB962C8B-B14F-4D97-AF65-F5344CB8AC3E}">
        <p14:creationId xmlns:p14="http://schemas.microsoft.com/office/powerpoint/2010/main" val="14409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points</a:t>
            </a:r>
          </a:p>
          <a:p>
            <a:r>
              <a:rPr lang="en-US" dirty="0"/>
              <a:t>-Techniques are in the workbook</a:t>
            </a:r>
          </a:p>
          <a:p>
            <a:r>
              <a:rPr lang="en-US" dirty="0"/>
              <a:t>-Walk through the techniques</a:t>
            </a:r>
          </a:p>
          <a:p>
            <a:endParaRPr lang="en-US" dirty="0"/>
          </a:p>
        </p:txBody>
      </p:sp>
      <p:sp>
        <p:nvSpPr>
          <p:cNvPr id="4" name="Slide Number Placeholder 3"/>
          <p:cNvSpPr>
            <a:spLocks noGrp="1"/>
          </p:cNvSpPr>
          <p:nvPr>
            <p:ph type="sldNum" sz="quarter" idx="5"/>
          </p:nvPr>
        </p:nvSpPr>
        <p:spPr/>
        <p:txBody>
          <a:bodyPr/>
          <a:lstStyle/>
          <a:p>
            <a:fld id="{A8930B03-18C9-4A45-96E3-074FFB2A53A6}" type="slidenum">
              <a:rPr lang="en-US" smtClean="0"/>
              <a:t>24</a:t>
            </a:fld>
            <a:endParaRPr lang="en-US" dirty="0"/>
          </a:p>
        </p:txBody>
      </p:sp>
    </p:spTree>
    <p:extLst>
      <p:ext uri="{BB962C8B-B14F-4D97-AF65-F5344CB8AC3E}">
        <p14:creationId xmlns:p14="http://schemas.microsoft.com/office/powerpoint/2010/main" val="188719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points</a:t>
            </a:r>
          </a:p>
          <a:p>
            <a:r>
              <a:rPr lang="en-US" dirty="0"/>
              <a:t>-Techniques are in the workbook</a:t>
            </a:r>
          </a:p>
          <a:p>
            <a:r>
              <a:rPr lang="en-US" dirty="0"/>
              <a:t>-Walk through the techniques</a:t>
            </a:r>
          </a:p>
          <a:p>
            <a:endParaRPr lang="en-US" dirty="0"/>
          </a:p>
        </p:txBody>
      </p:sp>
      <p:sp>
        <p:nvSpPr>
          <p:cNvPr id="4" name="Slide Number Placeholder 3"/>
          <p:cNvSpPr>
            <a:spLocks noGrp="1"/>
          </p:cNvSpPr>
          <p:nvPr>
            <p:ph type="sldNum" sz="quarter" idx="5"/>
          </p:nvPr>
        </p:nvSpPr>
        <p:spPr/>
        <p:txBody>
          <a:bodyPr/>
          <a:lstStyle/>
          <a:p>
            <a:fld id="{A8930B03-18C9-4A45-96E3-074FFB2A53A6}" type="slidenum">
              <a:rPr lang="en-US" smtClean="0"/>
              <a:t>25</a:t>
            </a:fld>
            <a:endParaRPr lang="en-US" dirty="0"/>
          </a:p>
        </p:txBody>
      </p:sp>
    </p:spTree>
    <p:extLst>
      <p:ext uri="{BB962C8B-B14F-4D97-AF65-F5344CB8AC3E}">
        <p14:creationId xmlns:p14="http://schemas.microsoft.com/office/powerpoint/2010/main" val="1266903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a:t>
            </a:r>
          </a:p>
        </p:txBody>
      </p:sp>
    </p:spTree>
    <p:extLst>
      <p:ext uri="{BB962C8B-B14F-4D97-AF65-F5344CB8AC3E}">
        <p14:creationId xmlns:p14="http://schemas.microsoft.com/office/powerpoint/2010/main" val="234729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a:t>
            </a:r>
          </a:p>
          <a:p>
            <a:r>
              <a:rPr lang="en-US" dirty="0"/>
              <a:t>-Are there any questions?</a:t>
            </a:r>
          </a:p>
        </p:txBody>
      </p:sp>
      <p:sp>
        <p:nvSpPr>
          <p:cNvPr id="4" name="Slide Number Placeholder 3"/>
          <p:cNvSpPr>
            <a:spLocks noGrp="1"/>
          </p:cNvSpPr>
          <p:nvPr>
            <p:ph type="sldNum" sz="quarter" idx="5"/>
          </p:nvPr>
        </p:nvSpPr>
        <p:spPr/>
        <p:txBody>
          <a:bodyPr/>
          <a:lstStyle/>
          <a:p>
            <a:fld id="{A8930B03-18C9-4A45-96E3-074FFB2A53A6}" type="slidenum">
              <a:rPr lang="en-US" smtClean="0"/>
              <a:t>32</a:t>
            </a:fld>
            <a:endParaRPr lang="en-US" dirty="0"/>
          </a:p>
        </p:txBody>
      </p:sp>
    </p:spTree>
    <p:extLst>
      <p:ext uri="{BB962C8B-B14F-4D97-AF65-F5344CB8AC3E}">
        <p14:creationId xmlns:p14="http://schemas.microsoft.com/office/powerpoint/2010/main" val="4095227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5.xml"/><Relationship Id="rId1" Type="http://schemas.openxmlformats.org/officeDocument/2006/relationships/tags" Target="../tags/tag3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5.xml"/><Relationship Id="rId1" Type="http://schemas.openxmlformats.org/officeDocument/2006/relationships/tags" Target="../tags/tag38.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0.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1.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tags" Target="../tags/tag45.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6.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6.xml"/><Relationship Id="rId1" Type="http://schemas.openxmlformats.org/officeDocument/2006/relationships/tags" Target="../tags/tag49.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0EFD5-FE7E-4A34-9761-E0B84E0D4046}"/>
              </a:ext>
            </a:extLst>
          </p:cNvPr>
          <p:cNvPicPr>
            <a:picLocks noChangeAspect="1"/>
          </p:cNvPicPr>
          <p:nvPr userDrawn="1"/>
        </p:nvPicPr>
        <p:blipFill rotWithShape="1">
          <a:blip r:embed="rId3"/>
          <a:srcRect l="11979" t="11979"/>
          <a:stretch/>
        </p:blipFill>
        <p:spPr>
          <a:xfrm>
            <a:off x="0" y="0"/>
            <a:ext cx="9753600" cy="7315200"/>
          </a:xfrm>
          <a:prstGeom prst="rect">
            <a:avLst/>
          </a:prstGeom>
        </p:spPr>
      </p:pic>
      <p:sp>
        <p:nvSpPr>
          <p:cNvPr id="17" name="bk object 17"/>
          <p:cNvSpPr/>
          <p:nvPr/>
        </p:nvSpPr>
        <p:spPr>
          <a:xfrm>
            <a:off x="0" y="1657350"/>
            <a:ext cx="9753600" cy="3619500"/>
          </a:xfrm>
          <a:custGeom>
            <a:avLst/>
            <a:gdLst/>
            <a:ahLst/>
            <a:cxnLst/>
            <a:rect l="l" t="t" r="r" b="b"/>
            <a:pathLst>
              <a:path w="9753600" h="3619500">
                <a:moveTo>
                  <a:pt x="0" y="0"/>
                </a:moveTo>
                <a:lnTo>
                  <a:pt x="9753600" y="0"/>
                </a:lnTo>
                <a:lnTo>
                  <a:pt x="9753600" y="3619499"/>
                </a:lnTo>
                <a:lnTo>
                  <a:pt x="0" y="3619499"/>
                </a:lnTo>
                <a:lnTo>
                  <a:pt x="0" y="0"/>
                </a:lnTo>
                <a:close/>
              </a:path>
            </a:pathLst>
          </a:custGeom>
          <a:solidFill>
            <a:srgbClr val="1B2C5D">
              <a:alpha val="84704"/>
            </a:srgbClr>
          </a:solidFill>
        </p:spPr>
        <p:txBody>
          <a:bodyPr wrap="square" lIns="0" tIns="0" rIns="0" bIns="0" rtlCol="0"/>
          <a:lstStyle/>
          <a:p>
            <a:endParaRPr dirty="0"/>
          </a:p>
        </p:txBody>
      </p:sp>
      <p:sp>
        <p:nvSpPr>
          <p:cNvPr id="2" name="Holder 2"/>
          <p:cNvSpPr>
            <a:spLocks noGrp="1"/>
          </p:cNvSpPr>
          <p:nvPr>
            <p:ph type="ctrTitle"/>
          </p:nvPr>
        </p:nvSpPr>
        <p:spPr>
          <a:xfrm>
            <a:off x="900630" y="2067311"/>
            <a:ext cx="8365290" cy="523220"/>
          </a:xfrm>
          <a:prstGeom prst="rect">
            <a:avLst/>
          </a:prstGeom>
        </p:spPr>
        <p:txBody>
          <a:bodyPr wrap="square" lIns="0" tIns="0" rIns="0" bIns="0">
            <a:spAutoFit/>
          </a:bodyPr>
          <a:lstStyle>
            <a:lvl1pPr algn="l">
              <a:defRPr sz="3400" b="0" i="0">
                <a:solidFill>
                  <a:schemeClr val="bg1"/>
                </a:solidFill>
                <a:latin typeface="Arial"/>
                <a:cs typeface="Arial"/>
              </a:defRPr>
            </a:lvl1pPr>
          </a:lstStyle>
          <a:p>
            <a:r>
              <a:rPr lang="en-US"/>
              <a:t>Click to edit Master title style</a:t>
            </a:r>
            <a:endParaRPr dirty="0"/>
          </a:p>
        </p:txBody>
      </p:sp>
      <p:sp>
        <p:nvSpPr>
          <p:cNvPr id="3" name="Holder 3"/>
          <p:cNvSpPr>
            <a:spLocks noGrp="1"/>
          </p:cNvSpPr>
          <p:nvPr>
            <p:ph type="subTitle" idx="4"/>
          </p:nvPr>
        </p:nvSpPr>
        <p:spPr>
          <a:xfrm>
            <a:off x="694154" y="3810000"/>
            <a:ext cx="6827520" cy="276999"/>
          </a:xfrm>
          <a:prstGeom prst="rect">
            <a:avLst/>
          </a:prstGeom>
        </p:spPr>
        <p:txBody>
          <a:bodyPr wrap="square" lIns="0" tIns="0" rIns="0" bIns="0">
            <a:spAutoFit/>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subtitle style</a:t>
            </a:r>
            <a:endParaRPr dirty="0"/>
          </a:p>
        </p:txBody>
      </p:sp>
      <p:sp>
        <p:nvSpPr>
          <p:cNvPr id="6" name="Holder 6"/>
          <p:cNvSpPr>
            <a:spLocks noGrp="1"/>
          </p:cNvSpPr>
          <p:nvPr>
            <p:ph type="sldNum" sz="quarter" idx="7"/>
          </p:nvPr>
        </p:nvSpPr>
        <p:spPr>
          <a:xfrm>
            <a:off x="7022592" y="6803136"/>
            <a:ext cx="2243328" cy="276999"/>
          </a:xfrm>
          <a:noFill/>
        </p:spPr>
        <p:txBody>
          <a:bodyPr lIns="0" tIns="0" rIns="0" bIns="0"/>
          <a:lstStyle>
            <a:lvl1pPr algn="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Tree>
    <p:custDataLst>
      <p:tags r:id="rId1"/>
    </p:custDataLst>
    <p:extLst>
      <p:ext uri="{BB962C8B-B14F-4D97-AF65-F5344CB8AC3E}">
        <p14:creationId xmlns:p14="http://schemas.microsoft.com/office/powerpoint/2010/main" val="290572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fo Slide 5">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753600" cy="7315200"/>
          </a:xfrm>
          <a:prstGeom prst="rect">
            <a:avLst/>
          </a:prstGeom>
        </p:spPr>
      </p:pic>
      <p:sp>
        <p:nvSpPr>
          <p:cNvPr id="5" name="Slide Number Placeholder 4"/>
          <p:cNvSpPr>
            <a:spLocks noGrp="1"/>
          </p:cNvSpPr>
          <p:nvPr>
            <p:ph type="sldNum" sz="quarter" idx="12"/>
          </p:nvPr>
        </p:nvSpPr>
        <p:spPr>
          <a:xfrm>
            <a:off x="7022592" y="6803136"/>
            <a:ext cx="2243328" cy="276999"/>
          </a:xfrm>
        </p:spPr>
        <p:txBody>
          <a:bodyPr/>
          <a:lstStyle>
            <a:lvl1pPr>
              <a:defRPr>
                <a:solidFill>
                  <a:schemeClr val="bg1"/>
                </a:solidFill>
              </a:defRPr>
            </a:lvl1pPr>
          </a:lstStyle>
          <a:p>
            <a:fld id="{B6F15528-21DE-4FAA-801E-634DDDAF4B2B}" type="slidenum">
              <a:rPr lang="en-US" smtClean="0"/>
              <a:pPr/>
              <a:t>‹#›</a:t>
            </a:fld>
            <a:endParaRPr lang="en-US" dirty="0"/>
          </a:p>
        </p:txBody>
      </p:sp>
      <p:sp>
        <p:nvSpPr>
          <p:cNvPr id="8" name="object 3"/>
          <p:cNvSpPr/>
          <p:nvPr/>
        </p:nvSpPr>
        <p:spPr>
          <a:xfrm>
            <a:off x="0" y="0"/>
            <a:ext cx="7496175" cy="7315200"/>
          </a:xfrm>
          <a:custGeom>
            <a:avLst/>
            <a:gdLst/>
            <a:ahLst/>
            <a:cxnLst/>
            <a:rect l="l" t="t" r="r" b="b"/>
            <a:pathLst>
              <a:path w="7496175" h="7315200">
                <a:moveTo>
                  <a:pt x="0" y="7315200"/>
                </a:moveTo>
                <a:lnTo>
                  <a:pt x="0" y="0"/>
                </a:lnTo>
                <a:lnTo>
                  <a:pt x="7496104" y="0"/>
                </a:lnTo>
                <a:lnTo>
                  <a:pt x="7496104" y="7315200"/>
                </a:lnTo>
                <a:lnTo>
                  <a:pt x="0" y="7315200"/>
                </a:lnTo>
                <a:close/>
              </a:path>
            </a:pathLst>
          </a:custGeom>
          <a:solidFill>
            <a:srgbClr val="1B2C5D">
              <a:alpha val="84704"/>
            </a:srgbClr>
          </a:solidFill>
        </p:spPr>
        <p:txBody>
          <a:bodyPr wrap="square" lIns="0" tIns="0" rIns="0" bIns="0" rtlCol="0"/>
          <a:lstStyle/>
          <a:p>
            <a:endParaRPr dirty="0"/>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6" name="Text Placeholder 5"/>
          <p:cNvSpPr>
            <a:spLocks noGrp="1"/>
          </p:cNvSpPr>
          <p:nvPr>
            <p:ph type="body" sz="quarter" idx="13"/>
          </p:nvPr>
        </p:nvSpPr>
        <p:spPr>
          <a:xfrm>
            <a:off x="457200" y="609600"/>
            <a:ext cx="6172200" cy="685800"/>
          </a:xfrm>
          <a:prstGeom prst="rect">
            <a:avLst/>
          </a:prstGeom>
        </p:spPr>
        <p:txBody>
          <a:bodyPr/>
          <a:lstStyle>
            <a:lvl1pPr algn="l">
              <a:defRPr sz="2400" cap="all" spc="56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Text Placeholder 8"/>
          <p:cNvSpPr>
            <a:spLocks noGrp="1"/>
          </p:cNvSpPr>
          <p:nvPr>
            <p:ph type="body" sz="quarter" idx="14"/>
          </p:nvPr>
        </p:nvSpPr>
        <p:spPr>
          <a:xfrm>
            <a:off x="457200" y="1824990"/>
            <a:ext cx="6172200" cy="1828800"/>
          </a:xfrm>
          <a:prstGeom prst="rect">
            <a:avLst/>
          </a:prstGeom>
        </p:spPr>
        <p:txBody>
          <a:bodyPr/>
          <a:lstStyle>
            <a:lvl1pPr algn="l">
              <a:defRPr sz="1800" cap="none" spc="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875441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6"/>
            <a:ext cx="2243328" cy="276999"/>
          </a:xfrm>
        </p:spPr>
        <p:txBody>
          <a:bodyPr lIns="0" tIns="0" rIns="0" bIns="0"/>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400"/>
            <a:ext cx="8991600" cy="5257800"/>
          </a:xfrm>
          <a:prstGeom prst="rect">
            <a:avLst/>
          </a:prstGeom>
        </p:spPr>
        <p:txBody>
          <a:bodyPr/>
          <a:lstStyle>
            <a:lvl1pPr algn="l">
              <a:defRPr sz="2000">
                <a:solidFill>
                  <a:schemeClr val="tx1"/>
                </a:solidFill>
                <a:latin typeface="+mn-lt"/>
              </a:defRPr>
            </a:lvl1pPr>
            <a:lvl2pPr marL="742950" indent="-285750">
              <a:buFont typeface="Brandon grotesque regular" panose="020B0503020203060202" pitchFamily="34" charset="0"/>
              <a:buChar char="—"/>
              <a:defRPr sz="2000">
                <a:latin typeface="+mn-lt"/>
                <a:cs typeface="Arial" panose="020B0604020202020204" pitchFamily="34" charset="0"/>
              </a:defRPr>
            </a:lvl2pPr>
            <a:lvl3pPr marL="1200150" indent="-285750">
              <a:buClrTx/>
              <a:buFont typeface="Wingdings" panose="05000000000000000000" pitchFamily="2" charset="2"/>
              <a:buChar char="§"/>
              <a:defRPr sz="2000">
                <a:latin typeface="+mn-lt"/>
                <a:cs typeface="Arial" panose="020B0604020202020204" pitchFamily="34" charset="0"/>
              </a:defRPr>
            </a:lvl3pPr>
            <a:lvl4pPr marL="1371600" indent="0">
              <a:buClr>
                <a:srgbClr val="00A99D"/>
              </a:buClr>
              <a:buFont typeface="Wingdings" panose="05000000000000000000" pitchFamily="2" charset="2"/>
              <a:buNone/>
              <a:defRPr sz="2000">
                <a:latin typeface="+mn-lt"/>
                <a:cs typeface="Arial" panose="020B0604020202020204" pitchFamily="34" charset="0"/>
              </a:defRPr>
            </a:lvl4pPr>
            <a:lvl5pPr marL="2114550" indent="-285750">
              <a:buFont typeface="Courier New" panose="02070309020205020404" pitchFamily="49" charset="0"/>
              <a:buChar char="o"/>
              <a:defRPr sz="2000">
                <a:latin typeface="+mn-lt"/>
                <a:cs typeface="Arial" panose="020B0604020202020204" pitchFamily="34" charset="0"/>
              </a:defRPr>
            </a:lvl5pPr>
          </a:lstStyle>
          <a:p>
            <a:pPr lvl="0"/>
            <a:r>
              <a:rPr lang="en-US" dirty="0"/>
              <a:t>Text</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F5BA2C66-D36E-4E13-A8F1-D571A8A67E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180" y="6716083"/>
            <a:ext cx="1607906" cy="451104"/>
          </a:xfrm>
          <a:prstGeom prst="rect">
            <a:avLst/>
          </a:prstGeom>
        </p:spPr>
      </p:pic>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lstStyle>
            <a:lvl1pPr algn="r">
              <a:defRPr sz="3200">
                <a:solidFill>
                  <a:srgbClr val="1B2C5D"/>
                </a:solidFill>
              </a:defRPr>
            </a:lvl1pPr>
            <a:lvl2pPr marL="742950" indent="-285750">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350" indent="-285750">
              <a:buClr>
                <a:srgbClr val="00A99D"/>
              </a:buClr>
              <a:buFont typeface="Wingdings" panose="05000000000000000000" pitchFamily="2" charset="2"/>
              <a:buChar char="§"/>
              <a:defRPr sz="1400">
                <a:latin typeface="Arial" panose="020B0604020202020204" pitchFamily="34" charset="0"/>
                <a:cs typeface="Arial" panose="020B0604020202020204" pitchFamily="34" charset="0"/>
              </a:defRPr>
            </a:lvl4pPr>
            <a:lvl5pPr marL="2114550" indent="-285750">
              <a:buFont typeface="Courier New" panose="02070309020205020404" pitchFamily="49" charset="0"/>
              <a:buChar char="o"/>
              <a:defRPr sz="1400">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Holder 7"/>
          <p:cNvSpPr>
            <a:spLocks noGrp="1"/>
          </p:cNvSpPr>
          <p:nvPr>
            <p:ph type="sldNum" sz="quarter" idx="7"/>
          </p:nvPr>
        </p:nvSpPr>
        <p:spPr>
          <a:xfrm>
            <a:off x="7022592" y="6803136"/>
            <a:ext cx="2243328" cy="276999"/>
          </a:xfrm>
        </p:spPr>
        <p:txBody>
          <a:bodyPr lIns="0" tIns="0" rIns="0" bIns="0"/>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8" name="TextBox 7"/>
          <p:cNvSpPr txBox="1"/>
          <p:nvPr/>
        </p:nvSpPr>
        <p:spPr>
          <a:xfrm>
            <a:off x="487680" y="533400"/>
            <a:ext cx="8176735" cy="584775"/>
          </a:xfrm>
          <a:prstGeom prst="rect">
            <a:avLst/>
          </a:prstGeom>
          <a:noFill/>
        </p:spPr>
        <p:txBody>
          <a:bodyPr wrap="square" rtlCol="0">
            <a:spAutoFit/>
          </a:bodyPr>
          <a:lstStyle/>
          <a:p>
            <a:pPr algn="ctr"/>
            <a:r>
              <a:rPr lang="en-US" sz="3200" dirty="0">
                <a:solidFill>
                  <a:srgbClr val="1F9E93"/>
                </a:solidFill>
                <a:latin typeface="Arial" panose="020B0604020202020204" pitchFamily="34" charset="0"/>
                <a:cs typeface="Arial" panose="020B0604020202020204" pitchFamily="34" charset="0"/>
              </a:rPr>
              <a:t>Title</a:t>
            </a:r>
            <a:endParaRPr lang="en-US" sz="4000" dirty="0">
              <a:solidFill>
                <a:srgbClr val="1F9E93"/>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735888"/>
            <a:ext cx="1607906" cy="457200"/>
          </a:xfrm>
          <a:prstGeom prst="rect">
            <a:avLst/>
          </a:prstGeom>
        </p:spPr>
      </p:pic>
    </p:spTree>
    <p:custDataLst>
      <p:tags r:id="rId1"/>
    </p:custData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ctivity Slide 1">
    <p:spTree>
      <p:nvGrpSpPr>
        <p:cNvPr id="1" name=""/>
        <p:cNvGrpSpPr/>
        <p:nvPr/>
      </p:nvGrpSpPr>
      <p:grpSpPr>
        <a:xfrm>
          <a:off x="0" y="0"/>
          <a:ext cx="0" cy="0"/>
          <a:chOff x="0" y="0"/>
          <a:chExt cx="0" cy="0"/>
        </a:xfrm>
      </p:grpSpPr>
      <p:sp>
        <p:nvSpPr>
          <p:cNvPr id="4" name="Rectangle 3"/>
          <p:cNvSpPr/>
          <p:nvPr/>
        </p:nvSpPr>
        <p:spPr>
          <a:xfrm>
            <a:off x="4952999" y="0"/>
            <a:ext cx="4800601" cy="7315200"/>
          </a:xfrm>
          <a:prstGeom prst="rect">
            <a:avLst/>
          </a:prstGeom>
          <a:solidFill>
            <a:srgbClr val="00A99D"/>
          </a:solidFill>
          <a:ln>
            <a:solidFill>
              <a:srgbClr val="00A99D"/>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350" kern="900" cap="all" dirty="0">
              <a:solidFill>
                <a:srgbClr val="1B2C5D"/>
              </a:solidFill>
            </a:endParaRPr>
          </a:p>
        </p:txBody>
      </p:sp>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735888"/>
            <a:ext cx="1607906" cy="457200"/>
          </a:xfrm>
          <a:prstGeom prst="rect">
            <a:avLst/>
          </a:prstGeom>
        </p:spPr>
      </p:pic>
      <p:sp>
        <p:nvSpPr>
          <p:cNvPr id="5" name="Text Placeholder 4"/>
          <p:cNvSpPr>
            <a:spLocks noGrp="1"/>
          </p:cNvSpPr>
          <p:nvPr>
            <p:ph type="body" sz="quarter" idx="13" hasCustomPrompt="1"/>
          </p:nvPr>
        </p:nvSpPr>
        <p:spPr>
          <a:xfrm>
            <a:off x="304800" y="2716530"/>
            <a:ext cx="3200400" cy="914400"/>
          </a:xfrm>
          <a:prstGeom prst="rect">
            <a:avLst/>
          </a:prstGeom>
        </p:spPr>
        <p:txBody>
          <a:bodyPr/>
          <a:lstStyle>
            <a:lvl1pPr algn="l">
              <a:defRPr sz="2400" cap="all" spc="300" baseline="0">
                <a:latin typeface="Arial" panose="020B0604020202020204" pitchFamily="34" charset="0"/>
                <a:cs typeface="Arial" panose="020B0604020202020204" pitchFamily="34" charset="0"/>
              </a:defRPr>
            </a:lvl1pPr>
          </a:lstStyle>
          <a:p>
            <a:pPr lvl="0"/>
            <a:r>
              <a:rPr lang="en-US" dirty="0"/>
              <a:t>Click to Add Activity Title</a:t>
            </a:r>
          </a:p>
        </p:txBody>
      </p:sp>
      <p:sp>
        <p:nvSpPr>
          <p:cNvPr id="8" name="Text Placeholder 7"/>
          <p:cNvSpPr>
            <a:spLocks noGrp="1"/>
          </p:cNvSpPr>
          <p:nvPr>
            <p:ph type="body" sz="quarter" idx="14"/>
          </p:nvPr>
        </p:nvSpPr>
        <p:spPr>
          <a:xfrm>
            <a:off x="5467350" y="990600"/>
            <a:ext cx="3810000" cy="5334000"/>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82950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ctivity Slide 2">
    <p:spTree>
      <p:nvGrpSpPr>
        <p:cNvPr id="1" name=""/>
        <p:cNvGrpSpPr/>
        <p:nvPr/>
      </p:nvGrpSpPr>
      <p:grpSpPr>
        <a:xfrm>
          <a:off x="0" y="0"/>
          <a:ext cx="0" cy="0"/>
          <a:chOff x="0" y="0"/>
          <a:chExt cx="0" cy="0"/>
        </a:xfrm>
      </p:grpSpPr>
      <p:sp>
        <p:nvSpPr>
          <p:cNvPr id="9" name="Rectangle 8"/>
          <p:cNvSpPr/>
          <p:nvPr/>
        </p:nvSpPr>
        <p:spPr>
          <a:xfrm>
            <a:off x="4484914" y="0"/>
            <a:ext cx="5268686" cy="7315200"/>
          </a:xfrm>
          <a:prstGeom prst="rect">
            <a:avLst/>
          </a:prstGeom>
          <a:solidFill>
            <a:srgbClr val="1B2C5D"/>
          </a:solidFill>
          <a:ln>
            <a:solidFill>
              <a:srgbClr val="1B2C5D"/>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350" kern="900" cap="all" dirty="0">
              <a:solidFill>
                <a:srgbClr val="1B2C5D"/>
              </a:solidFill>
            </a:endParaRPr>
          </a:p>
        </p:txBody>
      </p:sp>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5" name="Text Placeholder 4"/>
          <p:cNvSpPr>
            <a:spLocks noGrp="1"/>
          </p:cNvSpPr>
          <p:nvPr>
            <p:ph type="body" sz="quarter" idx="13" hasCustomPrompt="1"/>
          </p:nvPr>
        </p:nvSpPr>
        <p:spPr>
          <a:xfrm>
            <a:off x="304800" y="2716530"/>
            <a:ext cx="3200400" cy="914400"/>
          </a:xfrm>
          <a:prstGeom prst="rect">
            <a:avLst/>
          </a:prstGeom>
        </p:spPr>
        <p:txBody>
          <a:bodyPr/>
          <a:lstStyle>
            <a:lvl1pPr algn="l">
              <a:defRPr sz="2400" cap="all" spc="300" baseline="0">
                <a:latin typeface="Arial" panose="020B0604020202020204" pitchFamily="34" charset="0"/>
                <a:cs typeface="Arial" panose="020B0604020202020204" pitchFamily="34" charset="0"/>
              </a:defRPr>
            </a:lvl1pPr>
          </a:lstStyle>
          <a:p>
            <a:pPr lvl="0"/>
            <a:r>
              <a:rPr lang="en-US" dirty="0"/>
              <a:t>Click to Add Activity Title</a:t>
            </a:r>
          </a:p>
        </p:txBody>
      </p:sp>
      <p:sp>
        <p:nvSpPr>
          <p:cNvPr id="8" name="Text Placeholder 7"/>
          <p:cNvSpPr>
            <a:spLocks noGrp="1"/>
          </p:cNvSpPr>
          <p:nvPr>
            <p:ph type="body" sz="quarter" idx="14"/>
          </p:nvPr>
        </p:nvSpPr>
        <p:spPr>
          <a:xfrm>
            <a:off x="4238171" y="217713"/>
            <a:ext cx="5268686" cy="6498369"/>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74" y="6716083"/>
            <a:ext cx="1607906" cy="451104"/>
          </a:xfrm>
          <a:prstGeom prst="rect">
            <a:avLst/>
          </a:prstGeom>
        </p:spPr>
      </p:pic>
    </p:spTree>
    <p:custDataLst>
      <p:tags r:id="rId1"/>
    </p:custDataLst>
    <p:extLst>
      <p:ext uri="{BB962C8B-B14F-4D97-AF65-F5344CB8AC3E}">
        <p14:creationId xmlns:p14="http://schemas.microsoft.com/office/powerpoint/2010/main" val="3347354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Slide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CA3CAD-3024-416D-B727-274B2BC8660E}"/>
              </a:ext>
            </a:extLst>
          </p:cNvPr>
          <p:cNvPicPr>
            <a:picLocks noChangeAspect="1"/>
          </p:cNvPicPr>
          <p:nvPr/>
        </p:nvPicPr>
        <p:blipFill>
          <a:blip r:embed="rId3"/>
          <a:stretch>
            <a:fillRect/>
          </a:stretch>
        </p:blipFill>
        <p:spPr>
          <a:xfrm>
            <a:off x="3810" y="-1"/>
            <a:ext cx="9902190" cy="7365265"/>
          </a:xfrm>
          <a:prstGeom prst="rect">
            <a:avLst/>
          </a:prstGeom>
        </p:spPr>
      </p:pic>
      <p:sp>
        <p:nvSpPr>
          <p:cNvPr id="5" name="Holder 5"/>
          <p:cNvSpPr>
            <a:spLocks noGrp="1"/>
          </p:cNvSpPr>
          <p:nvPr>
            <p:ph type="sldNum" sz="quarter" idx="7"/>
          </p:nvPr>
        </p:nvSpPr>
        <p:spPr>
          <a:xfrm>
            <a:off x="7022592" y="6803136"/>
            <a:ext cx="2243328" cy="276999"/>
          </a:xfrm>
        </p:spPr>
        <p:txBody>
          <a:bodyPr lIns="0" tIns="0" rIns="0" bIns="0"/>
          <a:lstStyle>
            <a:lvl1pPr algn="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3" name="object 3"/>
          <p:cNvSpPr/>
          <p:nvPr/>
        </p:nvSpPr>
        <p:spPr>
          <a:xfrm>
            <a:off x="585786" y="893697"/>
            <a:ext cx="8582025" cy="5467350"/>
          </a:xfrm>
          <a:custGeom>
            <a:avLst/>
            <a:gdLst/>
            <a:ahLst/>
            <a:cxnLst/>
            <a:rect l="l" t="t" r="r" b="b"/>
            <a:pathLst>
              <a:path w="8582025" h="5467350">
                <a:moveTo>
                  <a:pt x="0" y="0"/>
                </a:moveTo>
                <a:lnTo>
                  <a:pt x="8581834" y="0"/>
                </a:lnTo>
                <a:lnTo>
                  <a:pt x="8581834" y="5467349"/>
                </a:lnTo>
                <a:lnTo>
                  <a:pt x="0" y="5467349"/>
                </a:lnTo>
                <a:lnTo>
                  <a:pt x="0" y="0"/>
                </a:lnTo>
                <a:close/>
              </a:path>
            </a:pathLst>
          </a:custGeom>
          <a:solidFill>
            <a:srgbClr val="1B2C5D">
              <a:alpha val="84704"/>
            </a:srgbClr>
          </a:solidFill>
        </p:spPr>
        <p:txBody>
          <a:bodyPr wrap="square" lIns="0" tIns="0" rIns="0" bIns="0" rtlCol="0"/>
          <a:lstStyle/>
          <a:p>
            <a:endParaRPr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0"/>
          </p:nvPr>
        </p:nvSpPr>
        <p:spPr>
          <a:xfrm>
            <a:off x="1031875" y="1371600"/>
            <a:ext cx="7654925" cy="4648200"/>
          </a:xfrm>
          <a:prstGeom prst="rect">
            <a:avLst/>
          </a:prstGeom>
        </p:spPr>
        <p:txBody>
          <a:bodyPr anchor="ctr"/>
          <a:lstStyle>
            <a:lvl1pPr algn="ctr">
              <a:defRPr sz="2400" cap="all" spc="56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Tree>
    <p:custDataLst>
      <p:tags r:id="rId1"/>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 Slide - Add Picture">
    <p:spTree>
      <p:nvGrpSpPr>
        <p:cNvPr id="1" name=""/>
        <p:cNvGrpSpPr/>
        <p:nvPr/>
      </p:nvGrpSpPr>
      <p:grpSpPr>
        <a:xfrm>
          <a:off x="0" y="0"/>
          <a:ext cx="0" cy="0"/>
          <a:chOff x="0" y="0"/>
          <a:chExt cx="0" cy="0"/>
        </a:xfrm>
      </p:grpSpPr>
      <p:sp>
        <p:nvSpPr>
          <p:cNvPr id="5" name="Holder 5"/>
          <p:cNvSpPr>
            <a:spLocks noGrp="1"/>
          </p:cNvSpPr>
          <p:nvPr>
            <p:ph type="sldNum" sz="quarter" idx="7"/>
          </p:nvPr>
        </p:nvSpPr>
        <p:spPr>
          <a:xfrm>
            <a:off x="7022592" y="6803136"/>
            <a:ext cx="2243328" cy="276999"/>
          </a:xfrm>
        </p:spPr>
        <p:txBody>
          <a:bodyPr lIns="0" tIns="0" rIns="0" bIns="0"/>
          <a:lstStyle>
            <a:lvl1pPr algn="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0"/>
          </p:nvPr>
        </p:nvSpPr>
        <p:spPr>
          <a:xfrm>
            <a:off x="1031875" y="1371600"/>
            <a:ext cx="7654925" cy="4648200"/>
          </a:xfrm>
          <a:prstGeom prst="rect">
            <a:avLst/>
          </a:prstGeom>
          <a:solidFill>
            <a:srgbClr val="1B2C5D">
              <a:alpha val="85000"/>
            </a:srgbClr>
          </a:solidFill>
        </p:spPr>
        <p:txBody>
          <a:bodyPr anchor="ctr"/>
          <a:lstStyle>
            <a:lvl1pPr algn="ctr">
              <a:defRPr sz="2400" cap="all" spc="56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3035647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Divider Slide 2">
    <p:bg>
      <p:bgPr>
        <a:solidFill>
          <a:srgbClr val="00A99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514600"/>
            <a:ext cx="8413750" cy="1414462"/>
          </a:xfrm>
          <a:prstGeom prst="rect">
            <a:avLst/>
          </a:prstGeom>
        </p:spPr>
        <p:txBody>
          <a:bodyPr>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Footer Placeholder 3"/>
          <p:cNvSpPr>
            <a:spLocks noGrp="1"/>
          </p:cNvSpPr>
          <p:nvPr>
            <p:ph type="ftr" sz="quarter" idx="11"/>
          </p:nvPr>
        </p:nvSpPr>
        <p:spPr>
          <a:xfrm>
            <a:off x="3230563" y="6780213"/>
            <a:ext cx="3292475" cy="388937"/>
          </a:xfrm>
          <a:prstGeom prst="rect">
            <a:avLst/>
          </a:prstGeom>
        </p:spPr>
        <p:txBody>
          <a:bodyPr/>
          <a:lstStyle>
            <a:lvl1pPr>
              <a:defRPr sz="1400">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C47BA14-6785-41F7-A730-564E836EB692}" type="slidenum">
              <a:rPr lang="en-US" smtClean="0"/>
              <a:pPr/>
              <a:t>‹#›</a:t>
            </a:fld>
            <a:endParaRPr lang="en-US" dirty="0"/>
          </a:p>
        </p:txBody>
      </p:sp>
    </p:spTree>
    <p:extLst>
      <p:ext uri="{BB962C8B-B14F-4D97-AF65-F5344CB8AC3E}">
        <p14:creationId xmlns:p14="http://schemas.microsoft.com/office/powerpoint/2010/main" val="22724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Slide 3">
    <p:bg>
      <p:bgPr>
        <a:solidFill>
          <a:srgbClr val="1B2C5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514600"/>
            <a:ext cx="8413750" cy="1414462"/>
          </a:xfrm>
          <a:prstGeom prst="rect">
            <a:avLst/>
          </a:prstGeom>
        </p:spPr>
        <p:txBody>
          <a:bodyPr>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Footer Placeholder 3"/>
          <p:cNvSpPr>
            <a:spLocks noGrp="1"/>
          </p:cNvSpPr>
          <p:nvPr>
            <p:ph type="ftr" sz="quarter" idx="11"/>
          </p:nvPr>
        </p:nvSpPr>
        <p:spPr>
          <a:xfrm>
            <a:off x="3276600" y="6731777"/>
            <a:ext cx="3292475" cy="388937"/>
          </a:xfrm>
          <a:prstGeom prst="rect">
            <a:avLst/>
          </a:prstGeom>
        </p:spPr>
        <p:txBody>
          <a:bodyPr/>
          <a:lstStyle>
            <a:lvl1pPr>
              <a:defRPr sz="1400">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C47BA14-6785-41F7-A730-564E836EB692}" type="slidenum">
              <a:rPr lang="en-US" smtClean="0"/>
              <a:pPr/>
              <a:t>‹#›</a:t>
            </a:fld>
            <a:endParaRPr lang="en-US" dirty="0"/>
          </a:p>
        </p:txBody>
      </p:sp>
    </p:spTree>
    <p:custDataLst>
      <p:tags r:id="rId1"/>
    </p:custDataLst>
    <p:extLst>
      <p:ext uri="{BB962C8B-B14F-4D97-AF65-F5344CB8AC3E}">
        <p14:creationId xmlns:p14="http://schemas.microsoft.com/office/powerpoint/2010/main" val="2520945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26" t="325" r="1833"/>
          <a:stretch/>
        </p:blipFill>
        <p:spPr>
          <a:xfrm>
            <a:off x="-1" y="0"/>
            <a:ext cx="9753601" cy="7315200"/>
          </a:xfrm>
          <a:prstGeom prst="rect">
            <a:avLst/>
          </a:prstGeom>
        </p:spPr>
      </p:pic>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6" name="object 4"/>
          <p:cNvSpPr/>
          <p:nvPr/>
        </p:nvSpPr>
        <p:spPr>
          <a:xfrm>
            <a:off x="609642" y="533400"/>
            <a:ext cx="8524875" cy="5943231"/>
          </a:xfrm>
          <a:custGeom>
            <a:avLst/>
            <a:gdLst/>
            <a:ahLst/>
            <a:cxnLst/>
            <a:rect l="l" t="t" r="r" b="b"/>
            <a:pathLst>
              <a:path w="8524875" h="6096000">
                <a:moveTo>
                  <a:pt x="0" y="0"/>
                </a:moveTo>
                <a:lnTo>
                  <a:pt x="8524811" y="0"/>
                </a:lnTo>
                <a:lnTo>
                  <a:pt x="8524811" y="6096000"/>
                </a:lnTo>
                <a:lnTo>
                  <a:pt x="0" y="6096000"/>
                </a:lnTo>
                <a:lnTo>
                  <a:pt x="0" y="0"/>
                </a:lnTo>
                <a:close/>
              </a:path>
            </a:pathLst>
          </a:custGeom>
          <a:solidFill>
            <a:srgbClr val="1B2C5D">
              <a:alpha val="84704"/>
            </a:srgbClr>
          </a:solidFill>
        </p:spPr>
        <p:txBody>
          <a:bodyPr wrap="square" lIns="0" tIns="0" rIns="0" bIns="0" rtlCol="0"/>
          <a:lstStyle/>
          <a:p>
            <a:endParaRPr dirty="0"/>
          </a:p>
        </p:txBody>
      </p:sp>
      <p:sp>
        <p:nvSpPr>
          <p:cNvPr id="21" name="object 19"/>
          <p:cNvSpPr txBox="1"/>
          <p:nvPr/>
        </p:nvSpPr>
        <p:spPr>
          <a:xfrm>
            <a:off x="2590800" y="4399479"/>
            <a:ext cx="5281282" cy="228909"/>
          </a:xfrm>
          <a:prstGeom prst="rect">
            <a:avLst/>
          </a:prstGeom>
        </p:spPr>
        <p:txBody>
          <a:bodyPr vert="horz" wrap="square" lIns="0" tIns="13335" rIns="0" bIns="0" rtlCol="0">
            <a:spAutoFit/>
          </a:bodyPr>
          <a:lstStyle/>
          <a:p>
            <a:pPr marL="12700">
              <a:lnSpc>
                <a:spcPct val="100000"/>
              </a:lnSpc>
              <a:spcBef>
                <a:spcPts val="105"/>
              </a:spcBef>
              <a:tabLst>
                <a:tab pos="1743075" algn="l"/>
                <a:tab pos="1929764" algn="l"/>
              </a:tabLst>
            </a:pPr>
            <a:r>
              <a:rPr sz="1400" spc="0" dirty="0">
                <a:solidFill>
                  <a:srgbClr val="FFFFFF"/>
                </a:solidFill>
                <a:latin typeface="Arial" panose="020B0604020202020204" pitchFamily="34" charset="0"/>
                <a:cs typeface="Arial" panose="020B0604020202020204" pitchFamily="34" charset="0"/>
              </a:rPr>
              <a:t>W W W . </a:t>
            </a:r>
            <a:r>
              <a:rPr lang="en-US" sz="1400" spc="0" dirty="0">
                <a:solidFill>
                  <a:srgbClr val="FFFFFF"/>
                </a:solidFill>
                <a:latin typeface="Arial" panose="020B0604020202020204" pitchFamily="34" charset="0"/>
                <a:cs typeface="Arial" panose="020B0604020202020204" pitchFamily="34" charset="0"/>
              </a:rPr>
              <a:t>EXUDEINC.COM </a:t>
            </a:r>
            <a:r>
              <a:rPr lang="en-US" sz="1400" spc="0" baseline="0" dirty="0">
                <a:solidFill>
                  <a:srgbClr val="FFFFFF"/>
                </a:solidFill>
                <a:latin typeface="Arial" panose="020B0604020202020204" pitchFamily="34" charset="0"/>
                <a:cs typeface="Arial" panose="020B0604020202020204" pitchFamily="34" charset="0"/>
              </a:rPr>
              <a:t> </a:t>
            </a:r>
            <a:r>
              <a:rPr sz="1400" spc="100" dirty="0">
                <a:solidFill>
                  <a:srgbClr val="FFFFFF"/>
                </a:solidFill>
                <a:latin typeface="Arial" panose="020B0604020202020204" pitchFamily="34" charset="0"/>
                <a:cs typeface="Arial" panose="020B0604020202020204" pitchFamily="34" charset="0"/>
              </a:rPr>
              <a:t>|</a:t>
            </a:r>
            <a:r>
              <a:rPr lang="en-US" sz="1400" spc="100" dirty="0">
                <a:solidFill>
                  <a:srgbClr val="FFFFFF"/>
                </a:solidFill>
                <a:latin typeface="Arial" panose="020B0604020202020204" pitchFamily="34" charset="0"/>
                <a:cs typeface="Arial" panose="020B0604020202020204" pitchFamily="34" charset="0"/>
              </a:rPr>
              <a:t> </a:t>
            </a:r>
            <a:r>
              <a:rPr sz="1400" spc="100" dirty="0">
                <a:solidFill>
                  <a:srgbClr val="FFFFFF"/>
                </a:solidFill>
                <a:latin typeface="Arial" panose="020B0604020202020204" pitchFamily="34" charset="0"/>
                <a:cs typeface="Arial" panose="020B0604020202020204" pitchFamily="34" charset="0"/>
              </a:rPr>
              <a:t>P</a:t>
            </a:r>
            <a:r>
              <a:rPr lang="en-US" sz="1400" spc="100" dirty="0">
                <a:solidFill>
                  <a:srgbClr val="FFFFFF"/>
                </a:solidFill>
                <a:latin typeface="Arial" panose="020B0604020202020204" pitchFamily="34" charset="0"/>
                <a:cs typeface="Arial" panose="020B0604020202020204" pitchFamily="34" charset="0"/>
              </a:rPr>
              <a:t>HILADELPHIA,</a:t>
            </a:r>
            <a:r>
              <a:rPr lang="en-US" sz="1400" spc="100" baseline="0" dirty="0">
                <a:solidFill>
                  <a:srgbClr val="FFFFFF"/>
                </a:solidFill>
                <a:latin typeface="Arial" panose="020B0604020202020204" pitchFamily="34" charset="0"/>
                <a:cs typeface="Arial" panose="020B0604020202020204" pitchFamily="34" charset="0"/>
              </a:rPr>
              <a:t> PA 19106</a:t>
            </a:r>
            <a:endParaRPr sz="1400" spc="1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5" name="Text Placeholder 4"/>
          <p:cNvSpPr>
            <a:spLocks noGrp="1"/>
          </p:cNvSpPr>
          <p:nvPr>
            <p:ph type="body" sz="quarter" idx="11" hasCustomPrompt="1"/>
          </p:nvPr>
        </p:nvSpPr>
        <p:spPr>
          <a:xfrm>
            <a:off x="2033918" y="2715768"/>
            <a:ext cx="5676322" cy="1371600"/>
          </a:xfrm>
          <a:prstGeom prst="rect">
            <a:avLst/>
          </a:prstGeom>
        </p:spPr>
        <p:txBody>
          <a:bodyPr anchor="ctr"/>
          <a:lstStyle>
            <a:lvl1pPr>
              <a:defRPr sz="2400" cap="all" spc="300" baseline="0">
                <a:solidFill>
                  <a:schemeClr val="bg1"/>
                </a:solidFill>
              </a:defRPr>
            </a:lvl1pPr>
          </a:lstStyle>
          <a:p>
            <a:pPr lvl="0"/>
            <a:r>
              <a:rPr lang="en-US" dirty="0"/>
              <a:t>Thank YOU</a:t>
            </a:r>
          </a:p>
        </p:txBody>
      </p:sp>
    </p:spTree>
    <p:custDataLst>
      <p:tags r:id="rId1"/>
    </p:custDataLst>
    <p:extLst>
      <p:ext uri="{BB962C8B-B14F-4D97-AF65-F5344CB8AC3E}">
        <p14:creationId xmlns:p14="http://schemas.microsoft.com/office/powerpoint/2010/main" val="217581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Slide 3">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753600" cy="7315200"/>
          </a:xfrm>
          <a:prstGeom prst="rect">
            <a:avLst/>
          </a:prstGeom>
        </p:spPr>
      </p:pic>
      <p:sp>
        <p:nvSpPr>
          <p:cNvPr id="17" name="bk object 17"/>
          <p:cNvSpPr/>
          <p:nvPr/>
        </p:nvSpPr>
        <p:spPr>
          <a:xfrm>
            <a:off x="0" y="1657350"/>
            <a:ext cx="9753600" cy="3619500"/>
          </a:xfrm>
          <a:custGeom>
            <a:avLst/>
            <a:gdLst/>
            <a:ahLst/>
            <a:cxnLst/>
            <a:rect l="l" t="t" r="r" b="b"/>
            <a:pathLst>
              <a:path w="9753600" h="3619500">
                <a:moveTo>
                  <a:pt x="0" y="0"/>
                </a:moveTo>
                <a:lnTo>
                  <a:pt x="9753600" y="0"/>
                </a:lnTo>
                <a:lnTo>
                  <a:pt x="9753600" y="3619499"/>
                </a:lnTo>
                <a:lnTo>
                  <a:pt x="0" y="3619499"/>
                </a:lnTo>
                <a:lnTo>
                  <a:pt x="0" y="0"/>
                </a:lnTo>
                <a:close/>
              </a:path>
            </a:pathLst>
          </a:custGeom>
          <a:solidFill>
            <a:srgbClr val="1B2C5D">
              <a:alpha val="84704"/>
            </a:srgbClr>
          </a:solidFill>
        </p:spPr>
        <p:txBody>
          <a:bodyPr wrap="square" lIns="0" tIns="0" rIns="0" bIns="0" rtlCol="0"/>
          <a:lstStyle/>
          <a:p>
            <a:endParaRPr dirty="0"/>
          </a:p>
        </p:txBody>
      </p:sp>
      <p:sp>
        <p:nvSpPr>
          <p:cNvPr id="2" name="Holder 2"/>
          <p:cNvSpPr>
            <a:spLocks noGrp="1"/>
          </p:cNvSpPr>
          <p:nvPr>
            <p:ph type="ctrTitle"/>
          </p:nvPr>
        </p:nvSpPr>
        <p:spPr>
          <a:xfrm>
            <a:off x="694154" y="3177515"/>
            <a:ext cx="8365290" cy="523220"/>
          </a:xfrm>
          <a:prstGeom prst="rect">
            <a:avLst/>
          </a:prstGeom>
        </p:spPr>
        <p:txBody>
          <a:bodyPr wrap="square" lIns="0" tIns="0" rIns="0" bIns="0">
            <a:spAutoFit/>
          </a:bodyPr>
          <a:lstStyle>
            <a:lvl1pPr algn="l">
              <a:defRPr sz="3400" b="0" i="0">
                <a:solidFill>
                  <a:schemeClr val="bg1"/>
                </a:solidFill>
                <a:latin typeface="Arial"/>
                <a:cs typeface="Arial"/>
              </a:defRPr>
            </a:lvl1pPr>
          </a:lstStyle>
          <a:p>
            <a:r>
              <a:rPr lang="en-US"/>
              <a:t>Click to edit Master title style</a:t>
            </a:r>
            <a:endParaRPr dirty="0"/>
          </a:p>
        </p:txBody>
      </p:sp>
      <p:sp>
        <p:nvSpPr>
          <p:cNvPr id="3" name="Holder 3"/>
          <p:cNvSpPr>
            <a:spLocks noGrp="1"/>
          </p:cNvSpPr>
          <p:nvPr>
            <p:ph type="subTitle" idx="4"/>
          </p:nvPr>
        </p:nvSpPr>
        <p:spPr>
          <a:xfrm>
            <a:off x="694154" y="3810000"/>
            <a:ext cx="6827520" cy="276999"/>
          </a:xfrm>
          <a:prstGeom prst="rect">
            <a:avLst/>
          </a:prstGeom>
        </p:spPr>
        <p:txBody>
          <a:bodyPr wrap="square" lIns="0" tIns="0" rIns="0" bIns="0">
            <a:spAutoFit/>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subtitle style</a:t>
            </a:r>
            <a:endParaRPr dirty="0"/>
          </a:p>
        </p:txBody>
      </p:sp>
      <p:sp>
        <p:nvSpPr>
          <p:cNvPr id="6" name="Holder 6"/>
          <p:cNvSpPr>
            <a:spLocks noGrp="1"/>
          </p:cNvSpPr>
          <p:nvPr>
            <p:ph type="sldNum" sz="quarter" idx="7"/>
          </p:nvPr>
        </p:nvSpPr>
        <p:spPr>
          <a:xfrm>
            <a:off x="7022592" y="6803136"/>
            <a:ext cx="2243328" cy="276999"/>
          </a:xfrm>
          <a:noFill/>
        </p:spPr>
        <p:txBody>
          <a:bodyPr lIns="0" tIns="0" rIns="0" bIns="0"/>
          <a:lstStyle>
            <a:lvl1pPr algn="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Tree>
    <p:custDataLst>
      <p:tags r:id="rId1"/>
    </p:custDataLst>
    <p:extLst>
      <p:ext uri="{BB962C8B-B14F-4D97-AF65-F5344CB8AC3E}">
        <p14:creationId xmlns:p14="http://schemas.microsoft.com/office/powerpoint/2010/main" val="311839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8"/>
            <a:ext cx="8778240" cy="887609"/>
          </a:xfrm>
          <a:prstGeom prst="rect">
            <a:avLst/>
          </a:prstGeom>
        </p:spPr>
        <p:txBody>
          <a:bodyPr/>
          <a:lstStyle>
            <a:lvl1pPr>
              <a:defRPr sz="3413" b="0" cap="none" baseline="0">
                <a:solidFill>
                  <a:srgbClr val="00A99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87680" y="1368417"/>
            <a:ext cx="8778240" cy="5166160"/>
          </a:xfrm>
          <a:prstGeom prst="rect">
            <a:avLst/>
          </a:prstGeom>
        </p:spPr>
        <p:txBody>
          <a:bodyPr/>
          <a:lstStyle>
            <a:lvl1pPr>
              <a:defRPr>
                <a:latin typeface="Arial" panose="020B0604020202020204" pitchFamily="34" charset="0"/>
                <a:cs typeface="Arial" panose="020B0604020202020204" pitchFamily="34" charset="0"/>
              </a:defRPr>
            </a:lvl1pPr>
            <a:lvl2pPr>
              <a:buClr>
                <a:srgbClr val="00A99D"/>
              </a:buClr>
              <a:defRPr>
                <a:latin typeface="Arial" panose="020B0604020202020204" pitchFamily="34" charset="0"/>
                <a:cs typeface="Arial" panose="020B0604020202020204" pitchFamily="34" charset="0"/>
              </a:defRPr>
            </a:lvl2pPr>
            <a:lvl3pPr>
              <a:buClr>
                <a:srgbClr val="1B2C5D"/>
              </a:buCl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3738880" y="7061200"/>
            <a:ext cx="2275840" cy="389467"/>
          </a:xfrm>
          <a:prstGeom prst="rect">
            <a:avLst/>
          </a:prstGeom>
        </p:spPr>
        <p:txBody>
          <a:bodyPr vert="horz" lIns="91440" tIns="45720" rIns="91440" bIns="45720" rtlCol="0" anchor="t"/>
          <a:lstStyle>
            <a:lvl1pPr algn="ctr" eaLnBrk="1" hangingPunct="1">
              <a:defRPr sz="960">
                <a:solidFill>
                  <a:schemeClr val="tx1">
                    <a:tint val="75000"/>
                  </a:schemeClr>
                </a:solidFill>
              </a:defRPr>
            </a:lvl1pPr>
          </a:lstStyle>
          <a:p>
            <a:pPr>
              <a:defRPr/>
            </a:pPr>
            <a:fld id="{F23ACEF7-5BBD-4003-A17B-F290C9B827D8}" type="slidenum">
              <a:rPr lang="en-US" altLang="en-US"/>
              <a:pPr>
                <a:defRPr/>
              </a:pPr>
              <a:t>‹#›</a:t>
            </a:fld>
            <a:endParaRPr lang="en-US" altLang="en-US" dirty="0"/>
          </a:p>
        </p:txBody>
      </p:sp>
    </p:spTree>
    <p:extLst>
      <p:ext uri="{BB962C8B-B14F-4D97-AF65-F5344CB8AC3E}">
        <p14:creationId xmlns:p14="http://schemas.microsoft.com/office/powerpoint/2010/main" val="172936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520" y="1197187"/>
            <a:ext cx="8290560" cy="2546773"/>
          </a:xfrm>
        </p:spPr>
        <p:txBody>
          <a:bodyPr anchor="b"/>
          <a:lstStyle>
            <a:lvl1pPr algn="ctr">
              <a:defRPr sz="6400"/>
            </a:lvl1pPr>
          </a:lstStyle>
          <a:p>
            <a:r>
              <a:rPr lang="en-US"/>
              <a:t>Click to edit Master title style</a:t>
            </a:r>
            <a:endParaRPr lang="en-US" dirty="0"/>
          </a:p>
        </p:txBody>
      </p:sp>
      <p:sp>
        <p:nvSpPr>
          <p:cNvPr id="3" name="Subtitle 2"/>
          <p:cNvSpPr>
            <a:spLocks noGrp="1"/>
          </p:cNvSpPr>
          <p:nvPr>
            <p:ph type="subTitle" idx="1"/>
          </p:nvPr>
        </p:nvSpPr>
        <p:spPr>
          <a:xfrm>
            <a:off x="1219200" y="3842174"/>
            <a:ext cx="73152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1856095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2435399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5481" y="1823722"/>
            <a:ext cx="8412480" cy="3042919"/>
          </a:xfrm>
        </p:spPr>
        <p:txBody>
          <a:bodyPr anchor="b"/>
          <a:lstStyle>
            <a:lvl1pPr>
              <a:defRPr sz="6400"/>
            </a:lvl1pPr>
          </a:lstStyle>
          <a:p>
            <a:r>
              <a:rPr lang="en-US"/>
              <a:t>Click to edit Master title style</a:t>
            </a:r>
            <a:endParaRPr lang="en-US" dirty="0"/>
          </a:p>
        </p:txBody>
      </p:sp>
      <p:sp>
        <p:nvSpPr>
          <p:cNvPr id="3" name="Text Placeholder 2"/>
          <p:cNvSpPr>
            <a:spLocks noGrp="1"/>
          </p:cNvSpPr>
          <p:nvPr>
            <p:ph type="body" idx="1"/>
          </p:nvPr>
        </p:nvSpPr>
        <p:spPr>
          <a:xfrm>
            <a:off x="665481" y="4895429"/>
            <a:ext cx="8412480" cy="1600199"/>
          </a:xfrm>
        </p:spPr>
        <p:txBody>
          <a:bodyPr/>
          <a:lstStyle>
            <a:lvl1pPr marL="0" indent="0">
              <a:buNone/>
              <a:defRPr sz="256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3999825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0560" y="1947333"/>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7760" y="1947333"/>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1038471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1830" y="389468"/>
            <a:ext cx="841248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1832" y="1793241"/>
            <a:ext cx="4126229"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671832" y="2672080"/>
            <a:ext cx="4126229"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37761" y="1793241"/>
            <a:ext cx="4146550"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4937761" y="2672080"/>
            <a:ext cx="4146550"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2297185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1393527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1517312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0" y="487680"/>
            <a:ext cx="3145790" cy="1706880"/>
          </a:xfrm>
        </p:spPr>
        <p:txBody>
          <a:bodyPr anchor="b"/>
          <a:lstStyle>
            <a:lvl1pPr>
              <a:defRPr sz="3413"/>
            </a:lvl1pPr>
          </a:lstStyle>
          <a:p>
            <a:r>
              <a:rPr lang="en-US"/>
              <a:t>Click to edit Master title style</a:t>
            </a:r>
            <a:endParaRPr lang="en-US" dirty="0"/>
          </a:p>
        </p:txBody>
      </p:sp>
      <p:sp>
        <p:nvSpPr>
          <p:cNvPr id="3" name="Content Placeholder 2"/>
          <p:cNvSpPr>
            <a:spLocks noGrp="1"/>
          </p:cNvSpPr>
          <p:nvPr>
            <p:ph idx="1"/>
          </p:nvPr>
        </p:nvSpPr>
        <p:spPr>
          <a:xfrm>
            <a:off x="4146550" y="1053255"/>
            <a:ext cx="493776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830" y="2194560"/>
            <a:ext cx="3145790"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128527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0" y="487680"/>
            <a:ext cx="3145790" cy="170688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6550" y="1053255"/>
            <a:ext cx="4937760"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a:t>Click icon to add picture</a:t>
            </a:r>
          </a:p>
        </p:txBody>
      </p:sp>
      <p:sp>
        <p:nvSpPr>
          <p:cNvPr id="4" name="Text Placeholder 3"/>
          <p:cNvSpPr>
            <a:spLocks noGrp="1"/>
          </p:cNvSpPr>
          <p:nvPr>
            <p:ph type="body" sz="half" idx="2"/>
          </p:nvPr>
        </p:nvSpPr>
        <p:spPr>
          <a:xfrm>
            <a:off x="671830" y="2194560"/>
            <a:ext cx="3145790"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322474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object 2"/>
          <p:cNvSpPr/>
          <p:nvPr/>
        </p:nvSpPr>
        <p:spPr>
          <a:xfrm>
            <a:off x="-19050" y="0"/>
            <a:ext cx="9772650" cy="7315199"/>
          </a:xfrm>
          <a:prstGeom prst="rect">
            <a:avLst/>
          </a:prstGeom>
          <a:blipFill>
            <a:blip r:embed="rId3" cstate="print"/>
            <a:stretch>
              <a:fillRect/>
            </a:stretch>
          </a:blipFill>
        </p:spPr>
        <p:txBody>
          <a:bodyPr wrap="square" lIns="0" tIns="0" rIns="0" bIns="0" rtlCol="0"/>
          <a:lstStyle/>
          <a:p>
            <a:endParaRPr dirty="0"/>
          </a:p>
        </p:txBody>
      </p:sp>
      <p:sp>
        <p:nvSpPr>
          <p:cNvPr id="7" name="object 3"/>
          <p:cNvSpPr/>
          <p:nvPr/>
        </p:nvSpPr>
        <p:spPr>
          <a:xfrm>
            <a:off x="-19051" y="0"/>
            <a:ext cx="5955209" cy="7315200"/>
          </a:xfrm>
          <a:custGeom>
            <a:avLst/>
            <a:gdLst/>
            <a:ahLst/>
            <a:cxnLst/>
            <a:rect l="l" t="t" r="r" b="b"/>
            <a:pathLst>
              <a:path w="5943600" h="7315200">
                <a:moveTo>
                  <a:pt x="0" y="7315200"/>
                </a:moveTo>
                <a:lnTo>
                  <a:pt x="0" y="0"/>
                </a:lnTo>
                <a:lnTo>
                  <a:pt x="5943571" y="0"/>
                </a:lnTo>
                <a:lnTo>
                  <a:pt x="5943571" y="7315200"/>
                </a:lnTo>
                <a:lnTo>
                  <a:pt x="0" y="7315200"/>
                </a:lnTo>
                <a:close/>
              </a:path>
            </a:pathLst>
          </a:custGeom>
          <a:solidFill>
            <a:srgbClr val="1B2C5D">
              <a:alpha val="84704"/>
            </a:srgbClr>
          </a:solidFill>
        </p:spPr>
        <p:txBody>
          <a:bodyPr wrap="square" lIns="0" tIns="0" rIns="0" bIns="0" rtlCol="0"/>
          <a:lstStyle/>
          <a:p>
            <a:endParaRPr dirty="0"/>
          </a:p>
        </p:txBody>
      </p:sp>
      <p:sp>
        <p:nvSpPr>
          <p:cNvPr id="5" name="Slide Number Placeholder 4"/>
          <p:cNvSpPr>
            <a:spLocks noGrp="1"/>
          </p:cNvSpPr>
          <p:nvPr>
            <p:ph type="sldNum" sz="quarter" idx="12"/>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2" name="Title 1"/>
          <p:cNvSpPr>
            <a:spLocks noGrp="1"/>
          </p:cNvSpPr>
          <p:nvPr>
            <p:ph type="title" hasCustomPrompt="1"/>
          </p:nvPr>
        </p:nvSpPr>
        <p:spPr>
          <a:xfrm>
            <a:off x="692150" y="1429671"/>
            <a:ext cx="4870450" cy="703930"/>
          </a:xfrm>
          <a:prstGeom prst="rect">
            <a:avLst/>
          </a:prstGeom>
        </p:spPr>
        <p:txBody>
          <a:bodyPr/>
          <a:lstStyle>
            <a:lvl1pPr algn="l">
              <a:defRPr sz="340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4" hasCustomPrompt="1"/>
          </p:nvPr>
        </p:nvSpPr>
        <p:spPr>
          <a:xfrm>
            <a:off x="692150" y="2648872"/>
            <a:ext cx="4855210" cy="914400"/>
          </a:xfrm>
          <a:prstGeom prst="rect">
            <a:avLst/>
          </a:prstGeom>
        </p:spPr>
        <p:txBody>
          <a:bodyPr/>
          <a:lstStyle>
            <a:lvl1pPr algn="l">
              <a:defRPr>
                <a:solidFill>
                  <a:schemeClr val="bg1"/>
                </a:solidFill>
                <a:latin typeface="Arial" panose="020B0604020202020204" pitchFamily="34" charset="0"/>
                <a:cs typeface="Arial" panose="020B0604020202020204" pitchFamily="34" charset="0"/>
              </a:defRPr>
            </a:lvl1pPr>
          </a:lstStyle>
          <a:p>
            <a:pPr lvl="0"/>
            <a:r>
              <a:rPr lang="en-US" dirty="0"/>
              <a:t>Subtitle </a:t>
            </a:r>
          </a:p>
        </p:txBody>
      </p:sp>
    </p:spTree>
    <p:custDataLst>
      <p:tags r:id="rId1"/>
    </p:custDataLst>
    <p:extLst>
      <p:ext uri="{BB962C8B-B14F-4D97-AF65-F5344CB8AC3E}">
        <p14:creationId xmlns:p14="http://schemas.microsoft.com/office/powerpoint/2010/main" val="2398160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3109543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9921" y="389467"/>
            <a:ext cx="2103120"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561" y="389467"/>
            <a:ext cx="618744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D3C971-8440-4750-972D-6CE76E708753}" type="datetimeFigureOut">
              <a:rPr lang="en-US" smtClean="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D8C95B-93D5-44A8-89CF-12B9E84A371F}" type="slidenum">
              <a:rPr lang="en-US" smtClean="0"/>
              <a:t>‹#›</a:t>
            </a:fld>
            <a:endParaRPr lang="en-US" dirty="0"/>
          </a:p>
        </p:txBody>
      </p:sp>
    </p:spTree>
    <p:extLst>
      <p:ext uri="{BB962C8B-B14F-4D97-AF65-F5344CB8AC3E}">
        <p14:creationId xmlns:p14="http://schemas.microsoft.com/office/powerpoint/2010/main" val="2431961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Rectangle 1"/>
          <p:cNvSpPr/>
          <p:nvPr/>
        </p:nvSpPr>
        <p:spPr>
          <a:xfrm>
            <a:off x="0" y="4958080"/>
            <a:ext cx="9753600" cy="2357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lnSpc>
                <a:spcPct val="106000"/>
              </a:lnSpc>
              <a:spcAft>
                <a:spcPts val="0"/>
              </a:spcAft>
              <a:defRPr/>
            </a:pPr>
            <a:r>
              <a:rPr lang="en-US" sz="1173" dirty="0">
                <a:solidFill>
                  <a:srgbClr val="FFFFFF"/>
                </a:solidFill>
                <a:ea typeface="Calibri" panose="020F0502020204030204" pitchFamily="34" charset="0"/>
              </a:rPr>
              <a:t> </a:t>
            </a:r>
          </a:p>
          <a:p>
            <a:pPr algn="ctr" eaLnBrk="1" hangingPunct="1">
              <a:lnSpc>
                <a:spcPct val="106000"/>
              </a:lnSpc>
              <a:spcAft>
                <a:spcPts val="0"/>
              </a:spcAft>
              <a:defRPr/>
            </a:pPr>
            <a:r>
              <a:rPr lang="en-US" sz="3840" dirty="0">
                <a:ln w="9525" cap="rnd" cmpd="sng" algn="ctr">
                  <a:noFill/>
                  <a:prstDash val="solid"/>
                  <a:bevel/>
                </a:ln>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Our mission</a:t>
            </a:r>
            <a:endParaRPr lang="en-US" sz="3840" dirty="0">
              <a:ln w="9525" cap="rnd" cmpd="sng" algn="ctr">
                <a:noFill/>
                <a:prstDash val="solid"/>
                <a:beve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eaLnBrk="1" hangingPunct="1">
              <a:lnSpc>
                <a:spcPct val="70000"/>
              </a:lnSpc>
              <a:defRPr/>
            </a:pPr>
            <a:r>
              <a:rPr lang="en-US" sz="3840" dirty="0">
                <a:ln w="9525" cap="rnd" cmpd="sng" algn="ctr">
                  <a:noFill/>
                  <a:prstDash val="solid"/>
                  <a:bevel/>
                </a:ln>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is to support yours.</a:t>
            </a:r>
            <a:endParaRPr lang="en-US" sz="3840" dirty="0">
              <a:ln w="9525" cap="rnd" cmpd="sng" algn="ctr">
                <a:noFill/>
                <a:prstDash val="solid"/>
                <a:beve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eaLnBrk="1" hangingPunct="1">
              <a:lnSpc>
                <a:spcPct val="70000"/>
              </a:lnSpc>
              <a:defRPr/>
            </a:pPr>
            <a:r>
              <a:rPr lang="en-US" sz="1280" dirty="0">
                <a:latin typeface="Arial" panose="020B0604020202020204" pitchFamily="34" charset="0"/>
                <a:ea typeface="Times New Roman" panose="02020603050405020304" pitchFamily="18" charset="0"/>
                <a:cs typeface="Arial" panose="020B0604020202020204" pitchFamily="34" charset="0"/>
              </a:rPr>
              <a:t> </a:t>
            </a:r>
          </a:p>
          <a:p>
            <a:pPr algn="ctr" eaLnBrk="1" hangingPunct="1">
              <a:lnSpc>
                <a:spcPct val="70000"/>
              </a:lnSpc>
              <a:defRPr/>
            </a:pPr>
            <a:r>
              <a:rPr lang="en-US" sz="1280" dirty="0">
                <a:latin typeface="Arial" panose="020B0604020202020204" pitchFamily="34" charset="0"/>
                <a:ea typeface="Times New Roman" panose="02020603050405020304" pitchFamily="18" charset="0"/>
                <a:cs typeface="Arial" panose="020B0604020202020204" pitchFamily="34" charset="0"/>
              </a:rPr>
              <a:t> </a:t>
            </a:r>
          </a:p>
          <a:p>
            <a:pPr algn="ctr" eaLnBrk="1" hangingPunct="1">
              <a:lnSpc>
                <a:spcPct val="70000"/>
              </a:lnSpc>
              <a:defRPr/>
            </a:pPr>
            <a:r>
              <a:rPr lang="en-US" sz="1280" dirty="0">
                <a:latin typeface="Arial" panose="020B0604020202020204" pitchFamily="34" charset="0"/>
                <a:ea typeface="Times New Roman" panose="02020603050405020304" pitchFamily="18" charset="0"/>
                <a:cs typeface="Arial" panose="020B0604020202020204" pitchFamily="34" charset="0"/>
              </a:rPr>
              <a:t> </a:t>
            </a:r>
          </a:p>
          <a:p>
            <a:pPr algn="ctr" eaLnBrk="1" hangingPunct="1">
              <a:lnSpc>
                <a:spcPct val="70000"/>
              </a:lnSpc>
              <a:defRPr/>
            </a:pPr>
            <a:r>
              <a:rPr lang="en-US" sz="1280" dirty="0">
                <a:latin typeface="Arial" panose="020B0604020202020204" pitchFamily="34" charset="0"/>
                <a:ea typeface="Times New Roman" panose="02020603050405020304" pitchFamily="18" charset="0"/>
                <a:cs typeface="Arial" panose="020B0604020202020204" pitchFamily="34" charset="0"/>
              </a:rPr>
              <a:t> </a:t>
            </a:r>
          </a:p>
          <a:p>
            <a:pPr algn="ctr" eaLnBrk="1" hangingPunct="1">
              <a:lnSpc>
                <a:spcPct val="70000"/>
              </a:lnSpc>
              <a:defRPr/>
            </a:pPr>
            <a:r>
              <a:rPr lang="en-US" sz="1280" dirty="0">
                <a:latin typeface="Arial" panose="020B0604020202020204" pitchFamily="34" charset="0"/>
                <a:ea typeface="Times New Roman" panose="02020603050405020304" pitchFamily="18" charset="0"/>
                <a:cs typeface="Arial" panose="020B0604020202020204" pitchFamily="34" charset="0"/>
              </a:rPr>
              <a:t> </a:t>
            </a:r>
          </a:p>
          <a:p>
            <a:pPr algn="ctr" eaLnBrk="1" hangingPunct="1">
              <a:lnSpc>
                <a:spcPct val="70000"/>
              </a:lnSpc>
              <a:defRPr/>
            </a:pPr>
            <a:r>
              <a:rPr lang="en-US" sz="1280" dirty="0">
                <a:latin typeface="Arial" panose="020B0604020202020204" pitchFamily="34" charset="0"/>
                <a:ea typeface="Times New Roman" panose="02020603050405020304" pitchFamily="18" charset="0"/>
                <a:cs typeface="Arial" panose="020B0604020202020204" pitchFamily="34" charset="0"/>
              </a:rPr>
              <a:t> </a:t>
            </a:r>
          </a:p>
          <a:p>
            <a:pPr algn="ctr" eaLnBrk="1" hangingPunct="1">
              <a:lnSpc>
                <a:spcPct val="70000"/>
              </a:lnSpc>
              <a:defRPr/>
            </a:pPr>
            <a:r>
              <a:rPr lang="en-US" sz="1280" dirty="0">
                <a:latin typeface="Arial" panose="020B0604020202020204" pitchFamily="34" charset="0"/>
                <a:ea typeface="Times New Roman" panose="02020603050405020304" pitchFamily="18" charset="0"/>
                <a:cs typeface="Arial" panose="020B0604020202020204" pitchFamily="34"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algn="ctr" eaLnBrk="1" hangingPunct="1">
              <a:lnSpc>
                <a:spcPct val="70000"/>
              </a:lnSpc>
              <a:defRPr/>
            </a:pPr>
            <a:r>
              <a:rPr lang="en-US" sz="1280" dirty="0">
                <a:ea typeface="Times New Roman" panose="02020603050405020304" pitchFamily="18" charset="0"/>
              </a:rPr>
              <a:t> </a:t>
            </a:r>
          </a:p>
          <a:p>
            <a:pPr eaLnBrk="1" hangingPunct="1">
              <a:lnSpc>
                <a:spcPct val="106000"/>
              </a:lnSpc>
              <a:spcAft>
                <a:spcPts val="853"/>
              </a:spcAft>
              <a:defRPr/>
            </a:pPr>
            <a:r>
              <a:rPr lang="en-US" sz="1173" dirty="0">
                <a:solidFill>
                  <a:srgbClr val="FFFFFF"/>
                </a:solidFill>
                <a:ea typeface="Calibri" panose="020F0502020204030204" pitchFamily="34" charset="0"/>
              </a:rPr>
              <a:t> </a:t>
            </a:r>
            <a:endParaRPr lang="en-US" sz="1280" dirty="0">
              <a:ea typeface="Times New Roman" panose="02020603050405020304" pitchFamily="18" charset="0"/>
            </a:endParaRPr>
          </a:p>
        </p:txBody>
      </p:sp>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5183" y="6502400"/>
            <a:ext cx="1523234" cy="65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660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520" y="2272456"/>
            <a:ext cx="8290560" cy="1568027"/>
          </a:xfrm>
          <a:prstGeom prst="rect">
            <a:avLst/>
          </a:prstGeom>
        </p:spPr>
        <p:txBody>
          <a:bodyPr/>
          <a:lstStyle>
            <a:lvl1pPr>
              <a:defRPr sz="3413" b="0" cap="none" baseline="0">
                <a:solidFill>
                  <a:srgbClr val="00A99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463040" y="4145280"/>
            <a:ext cx="6827520" cy="186944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365771" indent="0" algn="ctr">
              <a:buNone/>
              <a:defRPr>
                <a:solidFill>
                  <a:schemeClr val="tx1">
                    <a:tint val="75000"/>
                  </a:schemeClr>
                </a:solidFill>
              </a:defRPr>
            </a:lvl2pPr>
            <a:lvl3pPr marL="731543" indent="0" algn="ctr">
              <a:buNone/>
              <a:defRPr>
                <a:solidFill>
                  <a:schemeClr val="tx1">
                    <a:tint val="75000"/>
                  </a:schemeClr>
                </a:solidFill>
              </a:defRPr>
            </a:lvl3pPr>
            <a:lvl4pPr marL="1097314" indent="0" algn="ctr">
              <a:buNone/>
              <a:defRPr>
                <a:solidFill>
                  <a:schemeClr val="tx1">
                    <a:tint val="75000"/>
                  </a:schemeClr>
                </a:solidFill>
              </a:defRPr>
            </a:lvl4pPr>
            <a:lvl5pPr marL="1463086" indent="0" algn="ctr">
              <a:buNone/>
              <a:defRPr>
                <a:solidFill>
                  <a:schemeClr val="tx1">
                    <a:tint val="75000"/>
                  </a:schemeClr>
                </a:solidFill>
              </a:defRPr>
            </a:lvl5pPr>
            <a:lvl6pPr marL="1828857" indent="0" algn="ctr">
              <a:buNone/>
              <a:defRPr>
                <a:solidFill>
                  <a:schemeClr val="tx1">
                    <a:tint val="75000"/>
                  </a:schemeClr>
                </a:solidFill>
              </a:defRPr>
            </a:lvl6pPr>
            <a:lvl7pPr marL="2194629" indent="0" algn="ctr">
              <a:buNone/>
              <a:defRPr>
                <a:solidFill>
                  <a:schemeClr val="tx1">
                    <a:tint val="75000"/>
                  </a:schemeClr>
                </a:solidFill>
              </a:defRPr>
            </a:lvl7pPr>
            <a:lvl8pPr marL="2560400" indent="0" algn="ctr">
              <a:buNone/>
              <a:defRPr>
                <a:solidFill>
                  <a:schemeClr val="tx1">
                    <a:tint val="75000"/>
                  </a:schemeClr>
                </a:solidFill>
              </a:defRPr>
            </a:lvl8pPr>
            <a:lvl9pPr marL="29261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4754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8"/>
            <a:ext cx="8778240" cy="887609"/>
          </a:xfrm>
          <a:prstGeom prst="rect">
            <a:avLst/>
          </a:prstGeom>
        </p:spPr>
        <p:txBody>
          <a:bodyPr/>
          <a:lstStyle>
            <a:lvl1pPr>
              <a:defRPr sz="3413" b="0" cap="none" baseline="0">
                <a:solidFill>
                  <a:srgbClr val="00A99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87680" y="1368417"/>
            <a:ext cx="8778240" cy="5166160"/>
          </a:xfrm>
          <a:prstGeom prst="rect">
            <a:avLst/>
          </a:prstGeom>
        </p:spPr>
        <p:txBody>
          <a:bodyPr/>
          <a:lstStyle>
            <a:lvl1pPr>
              <a:defRPr>
                <a:latin typeface="Arial" panose="020B0604020202020204" pitchFamily="34" charset="0"/>
                <a:cs typeface="Arial" panose="020B0604020202020204" pitchFamily="34" charset="0"/>
              </a:defRPr>
            </a:lvl1pPr>
            <a:lvl2pPr>
              <a:buClr>
                <a:srgbClr val="00A99D"/>
              </a:buClr>
              <a:defRPr>
                <a:latin typeface="Arial" panose="020B0604020202020204" pitchFamily="34" charset="0"/>
                <a:cs typeface="Arial" panose="020B0604020202020204" pitchFamily="34" charset="0"/>
              </a:defRPr>
            </a:lvl2pPr>
            <a:lvl3pPr>
              <a:buClr>
                <a:srgbClr val="1B2C5D"/>
              </a:buCl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3738880" y="7061200"/>
            <a:ext cx="2275840" cy="389467"/>
          </a:xfrm>
          <a:prstGeom prst="rect">
            <a:avLst/>
          </a:prstGeom>
        </p:spPr>
        <p:txBody>
          <a:bodyPr vert="horz" lIns="91440" tIns="45720" rIns="91440" bIns="45720" rtlCol="0" anchor="t"/>
          <a:lstStyle>
            <a:lvl1pPr algn="ctr" eaLnBrk="1" hangingPunct="1">
              <a:defRPr sz="960">
                <a:solidFill>
                  <a:schemeClr val="tx1">
                    <a:tint val="75000"/>
                  </a:schemeClr>
                </a:solidFill>
              </a:defRPr>
            </a:lvl1pPr>
          </a:lstStyle>
          <a:p>
            <a:pPr>
              <a:defRPr/>
            </a:pPr>
            <a:fld id="{F23ACEF7-5BBD-4003-A17B-F290C9B827D8}" type="slidenum">
              <a:rPr lang="en-US" altLang="en-US"/>
              <a:pPr>
                <a:defRPr/>
              </a:pPr>
              <a:t>‹#›</a:t>
            </a:fld>
            <a:endParaRPr lang="en-US" altLang="en-US" dirty="0"/>
          </a:p>
        </p:txBody>
      </p:sp>
    </p:spTree>
    <p:extLst>
      <p:ext uri="{BB962C8B-B14F-4D97-AF65-F5344CB8AC3E}">
        <p14:creationId xmlns:p14="http://schemas.microsoft.com/office/powerpoint/2010/main" val="999945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0" y="3336626"/>
            <a:ext cx="8290560" cy="641948"/>
          </a:xfrm>
          <a:prstGeom prst="rect">
            <a:avLst/>
          </a:prstGeom>
        </p:spPr>
        <p:txBody>
          <a:bodyPr anchor="t"/>
          <a:lstStyle>
            <a:lvl1pPr algn="ctr">
              <a:defRPr sz="3413" b="0" cap="all" baseline="0">
                <a:solidFill>
                  <a:srgbClr val="00A99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lide Number Placeholder 5"/>
          <p:cNvSpPr>
            <a:spLocks noGrp="1"/>
          </p:cNvSpPr>
          <p:nvPr>
            <p:ph type="sldNum" sz="quarter" idx="10"/>
          </p:nvPr>
        </p:nvSpPr>
        <p:spPr>
          <a:xfrm>
            <a:off x="3738880" y="7061200"/>
            <a:ext cx="2275840" cy="389467"/>
          </a:xfrm>
          <a:prstGeom prst="rect">
            <a:avLst/>
          </a:prstGeom>
        </p:spPr>
        <p:txBody>
          <a:bodyPr vert="horz" lIns="91440" tIns="45720" rIns="91440" bIns="45720" rtlCol="0" anchor="t"/>
          <a:lstStyle>
            <a:lvl1pPr algn="ctr" eaLnBrk="1" hangingPunct="1">
              <a:defRPr sz="960">
                <a:solidFill>
                  <a:schemeClr val="tx1">
                    <a:tint val="75000"/>
                  </a:schemeClr>
                </a:solidFill>
              </a:defRPr>
            </a:lvl1pPr>
          </a:lstStyle>
          <a:p>
            <a:pPr>
              <a:defRPr/>
            </a:pPr>
            <a:fld id="{407D3AB4-8F1C-42DA-BE17-59ADD117F93C}" type="slidenum">
              <a:rPr lang="en-US" altLang="en-US"/>
              <a:pPr>
                <a:defRPr/>
              </a:pPr>
              <a:t>‹#›</a:t>
            </a:fld>
            <a:endParaRPr lang="en-US" altLang="en-US" dirty="0"/>
          </a:p>
        </p:txBody>
      </p:sp>
    </p:spTree>
    <p:extLst>
      <p:ext uri="{BB962C8B-B14F-4D97-AF65-F5344CB8AC3E}">
        <p14:creationId xmlns:p14="http://schemas.microsoft.com/office/powerpoint/2010/main" val="3855207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7"/>
            <a:ext cx="8778240" cy="877824"/>
          </a:xfrm>
          <a:prstGeom prst="rect">
            <a:avLst/>
          </a:prstGeom>
        </p:spPr>
        <p:txBody>
          <a:bodyPr/>
          <a:lstStyle>
            <a:lvl1pPr>
              <a:defRPr sz="3413" b="0" cap="none" baseline="0">
                <a:solidFill>
                  <a:srgbClr val="00A99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7680" y="1353859"/>
            <a:ext cx="4307840" cy="5180718"/>
          </a:xfrm>
          <a:prstGeom prst="rect">
            <a:avLst/>
          </a:prstGeom>
        </p:spPr>
        <p:txBody>
          <a:bodyPr/>
          <a:lstStyle>
            <a:lvl1pPr>
              <a:defRPr sz="2240">
                <a:latin typeface="Arial" panose="020B0604020202020204" pitchFamily="34" charset="0"/>
                <a:cs typeface="Arial" panose="020B0604020202020204" pitchFamily="34" charset="0"/>
              </a:defRPr>
            </a:lvl1pPr>
            <a:lvl2pPr>
              <a:buClr>
                <a:schemeClr val="accent1"/>
              </a:buClr>
              <a:defRPr sz="1920">
                <a:latin typeface="Arial" panose="020B0604020202020204" pitchFamily="34" charset="0"/>
                <a:cs typeface="Arial" panose="020B0604020202020204" pitchFamily="34" charset="0"/>
              </a:defRPr>
            </a:lvl2pPr>
            <a:lvl3pPr>
              <a:buClr>
                <a:schemeClr val="accent5"/>
              </a:buClr>
              <a:defRPr sz="1600">
                <a:latin typeface="Arial" panose="020B0604020202020204" pitchFamily="34" charset="0"/>
                <a:cs typeface="Arial" panose="020B0604020202020204" pitchFamily="34" charset="0"/>
              </a:defRPr>
            </a:lvl3pPr>
            <a:lvl4pPr>
              <a:defRPr sz="1440">
                <a:latin typeface="Arial" panose="020B0604020202020204" pitchFamily="34" charset="0"/>
                <a:cs typeface="Arial" panose="020B0604020202020204" pitchFamily="34" charset="0"/>
              </a:defRPr>
            </a:lvl4pPr>
            <a:lvl5pPr>
              <a:defRPr sz="1440">
                <a:latin typeface="Arial" panose="020B0604020202020204" pitchFamily="34" charset="0"/>
                <a:cs typeface="Arial" panose="020B0604020202020204" pitchFamily="34" charset="0"/>
              </a:defRPr>
            </a:lvl5pPr>
            <a:lvl6pPr>
              <a:defRPr sz="1440"/>
            </a:lvl6pPr>
            <a:lvl7pPr>
              <a:defRPr sz="1440"/>
            </a:lvl7pPr>
            <a:lvl8pPr>
              <a:defRPr sz="1440"/>
            </a:lvl8pPr>
            <a:lvl9pPr>
              <a:defRPr sz="144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8080" y="1353859"/>
            <a:ext cx="4307840" cy="5180718"/>
          </a:xfrm>
          <a:prstGeom prst="rect">
            <a:avLst/>
          </a:prstGeom>
        </p:spPr>
        <p:txBody>
          <a:bodyPr/>
          <a:lstStyle>
            <a:lvl1pPr>
              <a:defRPr sz="2240">
                <a:latin typeface="Arial" panose="020B0604020202020204" pitchFamily="34" charset="0"/>
                <a:cs typeface="Arial" panose="020B0604020202020204" pitchFamily="34" charset="0"/>
              </a:defRPr>
            </a:lvl1pPr>
            <a:lvl2pPr>
              <a:buClr>
                <a:schemeClr val="accent1"/>
              </a:buClr>
              <a:defRPr sz="1920">
                <a:latin typeface="Arial" panose="020B0604020202020204" pitchFamily="34" charset="0"/>
                <a:cs typeface="Arial" panose="020B0604020202020204" pitchFamily="34" charset="0"/>
              </a:defRPr>
            </a:lvl2pPr>
            <a:lvl3pPr>
              <a:defRPr sz="1600">
                <a:solidFill>
                  <a:schemeClr val="tx1"/>
                </a:solidFill>
                <a:latin typeface="Arial" panose="020B0604020202020204" pitchFamily="34" charset="0"/>
                <a:cs typeface="Arial" panose="020B0604020202020204" pitchFamily="34" charset="0"/>
              </a:defRPr>
            </a:lvl3pPr>
            <a:lvl4pPr>
              <a:defRPr sz="1440">
                <a:latin typeface="Arial" panose="020B0604020202020204" pitchFamily="34" charset="0"/>
                <a:cs typeface="Arial" panose="020B0604020202020204" pitchFamily="34" charset="0"/>
              </a:defRPr>
            </a:lvl4pPr>
            <a:lvl5pPr>
              <a:defRPr sz="1440">
                <a:latin typeface="Arial" panose="020B0604020202020204" pitchFamily="34" charset="0"/>
                <a:cs typeface="Arial" panose="020B0604020202020204" pitchFamily="34" charset="0"/>
              </a:defRPr>
            </a:lvl5pPr>
            <a:lvl6pPr>
              <a:defRPr sz="1440"/>
            </a:lvl6pPr>
            <a:lvl7pPr>
              <a:defRPr sz="1440"/>
            </a:lvl7pPr>
            <a:lvl8pPr>
              <a:defRPr sz="1440"/>
            </a:lvl8pPr>
            <a:lvl9pPr>
              <a:defRPr sz="144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3738880" y="7074747"/>
            <a:ext cx="2275840" cy="389467"/>
          </a:xfrm>
          <a:prstGeom prst="rect">
            <a:avLst/>
          </a:prstGeom>
        </p:spPr>
        <p:txBody>
          <a:bodyPr vert="horz" lIns="91440" tIns="45720" rIns="91440" bIns="45720" rtlCol="0" anchor="t"/>
          <a:lstStyle>
            <a:lvl1pPr algn="ctr" eaLnBrk="1" hangingPunct="1">
              <a:defRPr sz="960">
                <a:solidFill>
                  <a:schemeClr val="tx1">
                    <a:tint val="75000"/>
                  </a:schemeClr>
                </a:solidFill>
              </a:defRPr>
            </a:lvl1pPr>
          </a:lstStyle>
          <a:p>
            <a:pPr>
              <a:defRPr/>
            </a:pPr>
            <a:fld id="{171740E8-158F-4A61-8298-2C33037C606A}" type="slidenum">
              <a:rPr lang="en-US" altLang="en-US"/>
              <a:pPr>
                <a:defRPr/>
              </a:pPr>
              <a:t>‹#›</a:t>
            </a:fld>
            <a:endParaRPr lang="en-US" altLang="en-US" dirty="0"/>
          </a:p>
        </p:txBody>
      </p:sp>
    </p:spTree>
    <p:extLst>
      <p:ext uri="{BB962C8B-B14F-4D97-AF65-F5344CB8AC3E}">
        <p14:creationId xmlns:p14="http://schemas.microsoft.com/office/powerpoint/2010/main" val="3234383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7"/>
            <a:ext cx="8778240" cy="877824"/>
          </a:xfrm>
          <a:prstGeom prst="rect">
            <a:avLst/>
          </a:prstGeom>
        </p:spPr>
        <p:txBody>
          <a:bodyPr/>
          <a:lstStyle>
            <a:lvl1pPr>
              <a:defRPr sz="3413" b="0" cap="none" baseline="0">
                <a:solidFill>
                  <a:srgbClr val="00A99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lide Number Placeholder 5"/>
          <p:cNvSpPr>
            <a:spLocks noGrp="1"/>
          </p:cNvSpPr>
          <p:nvPr>
            <p:ph type="sldNum" sz="quarter" idx="10"/>
          </p:nvPr>
        </p:nvSpPr>
        <p:spPr>
          <a:xfrm>
            <a:off x="3738880" y="7061200"/>
            <a:ext cx="2275840" cy="389467"/>
          </a:xfrm>
          <a:prstGeom prst="rect">
            <a:avLst/>
          </a:prstGeom>
        </p:spPr>
        <p:txBody>
          <a:bodyPr vert="horz" lIns="91440" tIns="45720" rIns="91440" bIns="45720" rtlCol="0" anchor="t"/>
          <a:lstStyle>
            <a:lvl1pPr algn="ctr" eaLnBrk="1" hangingPunct="1">
              <a:defRPr sz="960">
                <a:solidFill>
                  <a:schemeClr val="tx1">
                    <a:tint val="75000"/>
                  </a:schemeClr>
                </a:solidFill>
              </a:defRPr>
            </a:lvl1pPr>
          </a:lstStyle>
          <a:p>
            <a:pPr>
              <a:defRPr/>
            </a:pPr>
            <a:fld id="{7AE47DC1-01F6-4EDE-8A76-858C3A48C9E3}" type="slidenum">
              <a:rPr lang="en-US" altLang="en-US"/>
              <a:pPr>
                <a:defRPr/>
              </a:pPr>
              <a:t>‹#›</a:t>
            </a:fld>
            <a:endParaRPr lang="en-US" altLang="en-US" dirty="0"/>
          </a:p>
        </p:txBody>
      </p:sp>
    </p:spTree>
    <p:extLst>
      <p:ext uri="{BB962C8B-B14F-4D97-AF65-F5344CB8AC3E}">
        <p14:creationId xmlns:p14="http://schemas.microsoft.com/office/powerpoint/2010/main" val="1179525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3715173" y="7088294"/>
            <a:ext cx="2275840" cy="389467"/>
          </a:xfrm>
          <a:prstGeom prst="rect">
            <a:avLst/>
          </a:prstGeom>
        </p:spPr>
        <p:txBody>
          <a:bodyPr vert="horz" lIns="91440" tIns="45720" rIns="91440" bIns="45720" rtlCol="0" anchor="t"/>
          <a:lstStyle>
            <a:lvl1pPr algn="ctr" eaLnBrk="1" hangingPunct="1">
              <a:defRPr sz="960">
                <a:solidFill>
                  <a:schemeClr val="tx1">
                    <a:tint val="75000"/>
                  </a:schemeClr>
                </a:solidFill>
              </a:defRPr>
            </a:lvl1pPr>
          </a:lstStyle>
          <a:p>
            <a:pPr>
              <a:defRPr/>
            </a:pPr>
            <a:fld id="{79899D15-76B6-429E-89B0-98D211BC23CA}" type="slidenum">
              <a:rPr lang="en-US" altLang="en-US"/>
              <a:pPr>
                <a:defRPr/>
              </a:pPr>
              <a:t>‹#›</a:t>
            </a:fld>
            <a:endParaRPr lang="en-US" altLang="en-US" dirty="0"/>
          </a:p>
        </p:txBody>
      </p:sp>
    </p:spTree>
    <p:extLst>
      <p:ext uri="{BB962C8B-B14F-4D97-AF65-F5344CB8AC3E}">
        <p14:creationId xmlns:p14="http://schemas.microsoft.com/office/powerpoint/2010/main" val="4169739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Rectangle 2"/>
          <p:cNvSpPr/>
          <p:nvPr/>
        </p:nvSpPr>
        <p:spPr>
          <a:xfrm>
            <a:off x="211668" y="4997028"/>
            <a:ext cx="9321799" cy="2047239"/>
          </a:xfrm>
          <a:prstGeom prst="rect">
            <a:avLst/>
          </a:prstGeom>
          <a:solidFill>
            <a:srgbClr val="00A99D"/>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920" dirty="0"/>
          </a:p>
        </p:txBody>
      </p:sp>
      <p:sp>
        <p:nvSpPr>
          <p:cNvPr id="4" name="Rectangle 3"/>
          <p:cNvSpPr/>
          <p:nvPr/>
        </p:nvSpPr>
        <p:spPr>
          <a:xfrm>
            <a:off x="211668" y="186267"/>
            <a:ext cx="9321799" cy="4680373"/>
          </a:xfrm>
          <a:prstGeom prst="rect">
            <a:avLst/>
          </a:prstGeom>
          <a:solidFill>
            <a:srgbClr val="1B2C5D"/>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920" dirty="0"/>
          </a:p>
        </p:txBody>
      </p:sp>
      <p:sp>
        <p:nvSpPr>
          <p:cNvPr id="10" name="Text Placeholder 9"/>
          <p:cNvSpPr>
            <a:spLocks noGrp="1"/>
          </p:cNvSpPr>
          <p:nvPr>
            <p:ph type="body" sz="quarter" idx="10"/>
          </p:nvPr>
        </p:nvSpPr>
        <p:spPr>
          <a:xfrm>
            <a:off x="447040" y="3752427"/>
            <a:ext cx="8683413" cy="934720"/>
          </a:xfrm>
        </p:spPr>
        <p:txBody>
          <a:bodyPr anchor="ctr">
            <a:noAutofit/>
          </a:bodyPr>
          <a:lstStyle>
            <a:lvl1pPr marL="0" indent="0" algn="ctr">
              <a:buNone/>
              <a:defRPr sz="3840" b="1" cap="all" baseline="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5"/>
          <p:cNvSpPr>
            <a:spLocks noGrp="1"/>
          </p:cNvSpPr>
          <p:nvPr>
            <p:ph type="sldNum" sz="quarter" idx="11"/>
          </p:nvPr>
        </p:nvSpPr>
        <p:spPr>
          <a:xfrm>
            <a:off x="3735493" y="7117081"/>
            <a:ext cx="2275840" cy="389467"/>
          </a:xfrm>
          <a:prstGeom prst="rect">
            <a:avLst/>
          </a:prstGeom>
        </p:spPr>
        <p:txBody>
          <a:bodyPr vert="horz" lIns="91440" tIns="45720" rIns="91440" bIns="45720" rtlCol="0" anchor="t"/>
          <a:lstStyle>
            <a:lvl1pPr algn="ctr" eaLnBrk="1" hangingPunct="1">
              <a:defRPr sz="960">
                <a:solidFill>
                  <a:schemeClr val="tx1">
                    <a:tint val="75000"/>
                  </a:schemeClr>
                </a:solidFill>
              </a:defRPr>
            </a:lvl1pPr>
          </a:lstStyle>
          <a:p>
            <a:pPr>
              <a:defRPr/>
            </a:pPr>
            <a:fld id="{121606C4-9C2C-4AD0-A4E1-26FF6CC9281D}" type="slidenum">
              <a:rPr lang="en-US" altLang="en-US"/>
              <a:pPr>
                <a:defRPr/>
              </a:pPr>
              <a:t>‹#›</a:t>
            </a:fld>
            <a:endParaRPr lang="en-US" altLang="en-US" dirty="0"/>
          </a:p>
        </p:txBody>
      </p:sp>
    </p:spTree>
    <p:extLst>
      <p:ext uri="{BB962C8B-B14F-4D97-AF65-F5344CB8AC3E}">
        <p14:creationId xmlns:p14="http://schemas.microsoft.com/office/powerpoint/2010/main" val="289443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9" name="Content Placeholder 5" descr="A group of people standing around a table&#10;&#10;Description generated with very high confidence">
            <a:extLst>
              <a:ext uri="{FF2B5EF4-FFF2-40B4-BE49-F238E27FC236}">
                <a16:creationId xmlns:a16="http://schemas.microsoft.com/office/drawing/2014/main" id="{A7A7A6B4-02DC-44A6-B628-900AEA058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66" y="-26670"/>
            <a:ext cx="9762266" cy="7341870"/>
          </a:xfrm>
          <a:prstGeom prst="rect">
            <a:avLst/>
          </a:prstGeom>
        </p:spPr>
      </p:pic>
      <p:sp>
        <p:nvSpPr>
          <p:cNvPr id="7" name="object 3"/>
          <p:cNvSpPr/>
          <p:nvPr/>
        </p:nvSpPr>
        <p:spPr>
          <a:xfrm>
            <a:off x="-19051" y="-26670"/>
            <a:ext cx="5955209" cy="7341870"/>
          </a:xfrm>
          <a:custGeom>
            <a:avLst/>
            <a:gdLst/>
            <a:ahLst/>
            <a:cxnLst/>
            <a:rect l="l" t="t" r="r" b="b"/>
            <a:pathLst>
              <a:path w="5943600" h="7315200">
                <a:moveTo>
                  <a:pt x="0" y="7315200"/>
                </a:moveTo>
                <a:lnTo>
                  <a:pt x="0" y="0"/>
                </a:lnTo>
                <a:lnTo>
                  <a:pt x="5943571" y="0"/>
                </a:lnTo>
                <a:lnTo>
                  <a:pt x="5943571" y="7315200"/>
                </a:lnTo>
                <a:lnTo>
                  <a:pt x="0" y="7315200"/>
                </a:lnTo>
                <a:close/>
              </a:path>
            </a:pathLst>
          </a:custGeom>
          <a:solidFill>
            <a:srgbClr val="1B2C5D">
              <a:alpha val="84704"/>
            </a:srgbClr>
          </a:solidFill>
        </p:spPr>
        <p:txBody>
          <a:bodyPr wrap="square" lIns="0" tIns="0" rIns="0" bIns="0" rtlCol="0"/>
          <a:lstStyle/>
          <a:p>
            <a:endParaRPr dirty="0"/>
          </a:p>
        </p:txBody>
      </p:sp>
      <p:sp>
        <p:nvSpPr>
          <p:cNvPr id="5" name="Slide Number Placeholder 4"/>
          <p:cNvSpPr>
            <a:spLocks noGrp="1"/>
          </p:cNvSpPr>
          <p:nvPr>
            <p:ph type="sldNum" sz="quarter" idx="12"/>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2" name="Title 1"/>
          <p:cNvSpPr>
            <a:spLocks noGrp="1"/>
          </p:cNvSpPr>
          <p:nvPr>
            <p:ph type="title"/>
          </p:nvPr>
        </p:nvSpPr>
        <p:spPr>
          <a:xfrm>
            <a:off x="692150" y="1429671"/>
            <a:ext cx="4184650" cy="703930"/>
          </a:xfrm>
          <a:prstGeom prst="rect">
            <a:avLst/>
          </a:prstGeom>
        </p:spPr>
        <p:txBody>
          <a:bodyPr/>
          <a:lstStyle>
            <a:lvl1pPr algn="l">
              <a:defRPr sz="2400" cap="all" spc="56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4" hasCustomPrompt="1"/>
          </p:nvPr>
        </p:nvSpPr>
        <p:spPr>
          <a:xfrm>
            <a:off x="692150" y="2667000"/>
            <a:ext cx="4184650" cy="685800"/>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Subtitle</a:t>
            </a:r>
          </a:p>
        </p:txBody>
      </p:sp>
    </p:spTree>
    <p:custDataLst>
      <p:tags r:id="rId1"/>
    </p:custDataLst>
    <p:extLst>
      <p:ext uri="{BB962C8B-B14F-4D97-AF65-F5344CB8AC3E}">
        <p14:creationId xmlns:p14="http://schemas.microsoft.com/office/powerpoint/2010/main" val="385824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7"/>
            <a:ext cx="8778240" cy="1219200"/>
          </a:xfrm>
        </p:spPr>
        <p:txBody>
          <a:bodyPr>
            <a:normAutofit/>
          </a:bodyPr>
          <a:lstStyle>
            <a:lvl1pPr>
              <a:defRPr sz="384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87680" y="1706880"/>
            <a:ext cx="4307840" cy="482769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nline Image Placeholder 3"/>
          <p:cNvSpPr>
            <a:spLocks noGrp="1"/>
          </p:cNvSpPr>
          <p:nvPr>
            <p:ph type="clipArt" sz="half" idx="2"/>
          </p:nvPr>
        </p:nvSpPr>
        <p:spPr>
          <a:xfrm>
            <a:off x="4958080" y="1706880"/>
            <a:ext cx="4307840" cy="4827694"/>
          </a:xfrm>
        </p:spPr>
        <p:txBody>
          <a:bodyPr rtlCol="0">
            <a:normAutofit/>
          </a:bodyPr>
          <a:lstStyle>
            <a:lvl1pPr>
              <a:defRPr>
                <a:latin typeface="Arial" panose="020B0604020202020204" pitchFamily="34" charset="0"/>
                <a:cs typeface="Arial" panose="020B0604020202020204" pitchFamily="34" charset="0"/>
              </a:defRPr>
            </a:lvl1pPr>
          </a:lstStyle>
          <a:p>
            <a:pPr lvl="0"/>
            <a:endParaRPr lang="en-US" noProof="0" dirty="0"/>
          </a:p>
        </p:txBody>
      </p:sp>
      <p:sp>
        <p:nvSpPr>
          <p:cNvPr id="5" name="Date Placeholder 4"/>
          <p:cNvSpPr>
            <a:spLocks noGrp="1"/>
          </p:cNvSpPr>
          <p:nvPr>
            <p:ph type="dt" sz="half" idx="10"/>
          </p:nvPr>
        </p:nvSpPr>
        <p:spPr>
          <a:xfrm>
            <a:off x="487680" y="6661573"/>
            <a:ext cx="2275840" cy="508000"/>
          </a:xfrm>
          <a:prstGeom prst="rect">
            <a:avLst/>
          </a:prstGeom>
        </p:spPr>
        <p:txBody>
          <a:bodyPr/>
          <a:lstStyle>
            <a:lvl1pPr eaLnBrk="1" hangingPunct="1">
              <a:defRPr/>
            </a:lvl1pPr>
          </a:lstStyle>
          <a:p>
            <a:pPr>
              <a:defRPr/>
            </a:pPr>
            <a:endParaRPr lang="en-US" altLang="en-US" dirty="0"/>
          </a:p>
        </p:txBody>
      </p:sp>
      <p:sp>
        <p:nvSpPr>
          <p:cNvPr id="6" name="Footer Placeholder 5"/>
          <p:cNvSpPr>
            <a:spLocks noGrp="1"/>
          </p:cNvSpPr>
          <p:nvPr>
            <p:ph type="ftr" sz="quarter" idx="11"/>
          </p:nvPr>
        </p:nvSpPr>
        <p:spPr>
          <a:xfrm>
            <a:off x="3332480" y="6661573"/>
            <a:ext cx="3088640" cy="508000"/>
          </a:xfrm>
          <a:prstGeom prst="rect">
            <a:avLst/>
          </a:prstGeom>
        </p:spPr>
        <p:txBody>
          <a:bodyPr/>
          <a:lstStyle>
            <a:lvl1pPr eaLnBrk="1" hangingPunct="1">
              <a:defRPr/>
            </a:lvl1pPr>
          </a:lstStyle>
          <a:p>
            <a:pPr>
              <a:defRPr/>
            </a:pPr>
            <a:r>
              <a:rPr lang="en-US" altLang="en-US" dirty="0"/>
              <a:t>Copyright Exude Inc</a:t>
            </a:r>
          </a:p>
        </p:txBody>
      </p:sp>
      <p:sp>
        <p:nvSpPr>
          <p:cNvPr id="7" name="Slide Number Placeholder 6"/>
          <p:cNvSpPr>
            <a:spLocks noGrp="1"/>
          </p:cNvSpPr>
          <p:nvPr>
            <p:ph type="sldNum" sz="quarter" idx="12"/>
          </p:nvPr>
        </p:nvSpPr>
        <p:spPr>
          <a:xfrm>
            <a:off x="6990080" y="6661573"/>
            <a:ext cx="2275840" cy="508000"/>
          </a:xfrm>
          <a:prstGeom prst="rect">
            <a:avLst/>
          </a:prstGeom>
        </p:spPr>
        <p:txBody>
          <a:bodyPr/>
          <a:lstStyle>
            <a:lvl1pPr eaLnBrk="1" hangingPunct="1">
              <a:defRPr/>
            </a:lvl1pPr>
          </a:lstStyle>
          <a:p>
            <a:pPr>
              <a:defRPr/>
            </a:pPr>
            <a:fld id="{B3368C49-FC39-453B-95F1-AB514270C4D8}" type="slidenum">
              <a:rPr lang="en-US" altLang="en-US"/>
              <a:pPr>
                <a:defRPr/>
              </a:pPr>
              <a:t>‹#›</a:t>
            </a:fld>
            <a:endParaRPr lang="en-US" altLang="en-US" dirty="0"/>
          </a:p>
        </p:txBody>
      </p:sp>
    </p:spTree>
    <p:extLst>
      <p:ext uri="{BB962C8B-B14F-4D97-AF65-F5344CB8AC3E}">
        <p14:creationId xmlns:p14="http://schemas.microsoft.com/office/powerpoint/2010/main" val="3779707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7"/>
            <a:ext cx="8778240" cy="1219200"/>
          </a:xfrm>
          <a:prstGeom prst="rect">
            <a:avLst/>
          </a:prstGeom>
        </p:spPr>
        <p:txBody>
          <a:bodyPr>
            <a:normAutofit/>
          </a:bodyPr>
          <a:lstStyle>
            <a:lvl1pPr>
              <a:defRPr sz="384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87680" y="1637454"/>
            <a:ext cx="4309534" cy="682413"/>
          </a:xfrm>
          <a:prstGeom prst="rect">
            <a:avLst/>
          </a:prstGeom>
        </p:spPr>
        <p:txBody>
          <a:bodyPr anchor="b"/>
          <a:lstStyle>
            <a:lvl1pPr marL="0" indent="0">
              <a:buNone/>
              <a:defRPr sz="2133" b="1">
                <a:latin typeface="Arial" panose="020B0604020202020204" pitchFamily="34" charset="0"/>
                <a:cs typeface="Arial" panose="020B0604020202020204" pitchFamily="34" charset="0"/>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Click to edit Master text styles</a:t>
            </a:r>
          </a:p>
        </p:txBody>
      </p:sp>
      <p:sp>
        <p:nvSpPr>
          <p:cNvPr id="4" name="Content Placeholder 3"/>
          <p:cNvSpPr>
            <a:spLocks noGrp="1"/>
          </p:cNvSpPr>
          <p:nvPr>
            <p:ph sz="half" idx="2"/>
          </p:nvPr>
        </p:nvSpPr>
        <p:spPr>
          <a:xfrm>
            <a:off x="487680" y="2319867"/>
            <a:ext cx="4309534" cy="4214707"/>
          </a:xfrm>
          <a:prstGeom prst="rect">
            <a:avLst/>
          </a:prstGeom>
        </p:spPr>
        <p:txBody>
          <a:bodyPr/>
          <a:lstStyle>
            <a:lvl1pPr>
              <a:defRPr sz="2560">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1920">
                <a:latin typeface="Arial" panose="020B0604020202020204" pitchFamily="34" charset="0"/>
                <a:cs typeface="Arial" panose="020B0604020202020204" pitchFamily="34" charset="0"/>
              </a:defRPr>
            </a:lvl3pPr>
            <a:lvl4pPr>
              <a:defRPr sz="1707">
                <a:latin typeface="Arial" panose="020B0604020202020204" pitchFamily="34" charset="0"/>
                <a:cs typeface="Arial" panose="020B0604020202020204" pitchFamily="34" charset="0"/>
              </a:defRPr>
            </a:lvl4pPr>
            <a:lvl5pPr>
              <a:defRPr sz="1707">
                <a:latin typeface="Arial" panose="020B0604020202020204" pitchFamily="34" charset="0"/>
                <a:cs typeface="Arial" panose="020B0604020202020204" pitchFamily="34" charset="0"/>
              </a:defRPr>
            </a:lvl5pPr>
            <a:lvl6pPr>
              <a:defRPr sz="1707"/>
            </a:lvl6pPr>
            <a:lvl7pPr>
              <a:defRPr sz="1707"/>
            </a:lvl7pPr>
            <a:lvl8pPr>
              <a:defRPr sz="1707"/>
            </a:lvl8pPr>
            <a:lvl9pPr>
              <a:defRPr sz="170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54694" y="1637454"/>
            <a:ext cx="4311227" cy="682413"/>
          </a:xfrm>
          <a:prstGeom prst="rect">
            <a:avLst/>
          </a:prstGeom>
        </p:spPr>
        <p:txBody>
          <a:bodyPr anchor="b"/>
          <a:lstStyle>
            <a:lvl1pPr marL="0" indent="0">
              <a:buNone/>
              <a:defRPr sz="2133" b="1">
                <a:latin typeface="Arial" panose="020B0604020202020204" pitchFamily="34" charset="0"/>
                <a:cs typeface="Arial" panose="020B0604020202020204" pitchFamily="34" charset="0"/>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Click to edit Master text styles</a:t>
            </a:r>
          </a:p>
        </p:txBody>
      </p:sp>
      <p:sp>
        <p:nvSpPr>
          <p:cNvPr id="6" name="Content Placeholder 5"/>
          <p:cNvSpPr>
            <a:spLocks noGrp="1"/>
          </p:cNvSpPr>
          <p:nvPr>
            <p:ph sz="quarter" idx="4"/>
          </p:nvPr>
        </p:nvSpPr>
        <p:spPr>
          <a:xfrm>
            <a:off x="4954694" y="2319867"/>
            <a:ext cx="4311227" cy="4214707"/>
          </a:xfrm>
          <a:prstGeom prst="rect">
            <a:avLst/>
          </a:prstGeom>
        </p:spPr>
        <p:txBody>
          <a:bodyPr/>
          <a:lstStyle>
            <a:lvl1pPr>
              <a:defRPr sz="2560">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1920">
                <a:latin typeface="Arial" panose="020B0604020202020204" pitchFamily="34" charset="0"/>
                <a:cs typeface="Arial" panose="020B0604020202020204" pitchFamily="34" charset="0"/>
              </a:defRPr>
            </a:lvl3pPr>
            <a:lvl4pPr>
              <a:defRPr sz="1707">
                <a:latin typeface="Arial" panose="020B0604020202020204" pitchFamily="34" charset="0"/>
                <a:cs typeface="Arial" panose="020B0604020202020204" pitchFamily="34" charset="0"/>
              </a:defRPr>
            </a:lvl4pPr>
            <a:lvl5pPr>
              <a:defRPr sz="1707">
                <a:latin typeface="Arial" panose="020B0604020202020204" pitchFamily="34" charset="0"/>
                <a:cs typeface="Arial" panose="020B0604020202020204" pitchFamily="34" charset="0"/>
              </a:defRPr>
            </a:lvl5pPr>
            <a:lvl6pPr>
              <a:defRPr sz="1707"/>
            </a:lvl6pPr>
            <a:lvl7pPr>
              <a:defRPr sz="1707"/>
            </a:lvl7pPr>
            <a:lvl8pPr>
              <a:defRPr sz="1707"/>
            </a:lvl8pPr>
            <a:lvl9pPr>
              <a:defRPr sz="170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a:xfrm>
            <a:off x="3400213" y="6974841"/>
            <a:ext cx="2275840" cy="389467"/>
          </a:xfrm>
          <a:prstGeom prst="rect">
            <a:avLst/>
          </a:prstGeom>
        </p:spPr>
        <p:txBody>
          <a:bodyPr vert="horz" lIns="91440" tIns="45720" rIns="91440" bIns="45720" rtlCol="0" anchor="t"/>
          <a:lstStyle>
            <a:lvl1pPr algn="ctr">
              <a:defRPr sz="1280">
                <a:solidFill>
                  <a:schemeClr val="tx1">
                    <a:tint val="75000"/>
                  </a:schemeClr>
                </a:solidFill>
              </a:defRPr>
            </a:lvl1pPr>
          </a:lstStyle>
          <a:p>
            <a:pPr>
              <a:defRPr/>
            </a:pPr>
            <a:fld id="{C4D0228D-F43C-42A3-AC2B-8A68E85C7149}" type="slidenum">
              <a:rPr lang="en-US"/>
              <a:pPr>
                <a:defRPr/>
              </a:pPr>
              <a:t>‹#›</a:t>
            </a:fld>
            <a:endParaRPr lang="en-US" dirty="0"/>
          </a:p>
        </p:txBody>
      </p:sp>
    </p:spTree>
    <p:extLst>
      <p:ext uri="{BB962C8B-B14F-4D97-AF65-F5344CB8AC3E}">
        <p14:creationId xmlns:p14="http://schemas.microsoft.com/office/powerpoint/2010/main" val="970764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Slide 3">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753600" cy="7315200"/>
          </a:xfrm>
          <a:prstGeom prst="rect">
            <a:avLst/>
          </a:prstGeom>
        </p:spPr>
      </p:pic>
      <p:sp>
        <p:nvSpPr>
          <p:cNvPr id="17" name="bk object 17"/>
          <p:cNvSpPr/>
          <p:nvPr/>
        </p:nvSpPr>
        <p:spPr>
          <a:xfrm>
            <a:off x="0" y="1657351"/>
            <a:ext cx="9753600" cy="3619500"/>
          </a:xfrm>
          <a:custGeom>
            <a:avLst/>
            <a:gdLst/>
            <a:ahLst/>
            <a:cxnLst/>
            <a:rect l="l" t="t" r="r" b="b"/>
            <a:pathLst>
              <a:path w="9753600" h="3619500">
                <a:moveTo>
                  <a:pt x="0" y="0"/>
                </a:moveTo>
                <a:lnTo>
                  <a:pt x="9753600" y="0"/>
                </a:lnTo>
                <a:lnTo>
                  <a:pt x="9753600" y="3619499"/>
                </a:lnTo>
                <a:lnTo>
                  <a:pt x="0" y="3619499"/>
                </a:lnTo>
                <a:lnTo>
                  <a:pt x="0" y="0"/>
                </a:lnTo>
                <a:close/>
              </a:path>
            </a:pathLst>
          </a:custGeom>
          <a:solidFill>
            <a:srgbClr val="1B2C5D">
              <a:alpha val="84704"/>
            </a:srgbClr>
          </a:solidFill>
        </p:spPr>
        <p:txBody>
          <a:bodyPr wrap="square" lIns="0" tIns="0" rIns="0" bIns="0" rtlCol="0"/>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older 2"/>
          <p:cNvSpPr>
            <a:spLocks noGrp="1"/>
          </p:cNvSpPr>
          <p:nvPr>
            <p:ph type="ctrTitle"/>
          </p:nvPr>
        </p:nvSpPr>
        <p:spPr>
          <a:xfrm>
            <a:off x="712265" y="2688580"/>
            <a:ext cx="8365290" cy="607410"/>
          </a:xfrm>
          <a:prstGeom prst="rect">
            <a:avLst/>
          </a:prstGeom>
        </p:spPr>
        <p:txBody>
          <a:bodyPr wrap="square" lIns="0" tIns="0" rIns="0" bIns="0">
            <a:spAutoFit/>
          </a:bodyPr>
          <a:lstStyle>
            <a:lvl1pPr algn="l">
              <a:defRPr sz="4267" b="0" i="0">
                <a:solidFill>
                  <a:schemeClr val="bg1"/>
                </a:solidFill>
                <a:latin typeface="Brandon Grotesque Regular"/>
                <a:cs typeface="Arial"/>
              </a:defRPr>
            </a:lvl1pPr>
          </a:lstStyle>
          <a:p>
            <a:r>
              <a:rPr lang="en-US" dirty="0"/>
              <a:t>Click to edit Master title style</a:t>
            </a:r>
            <a:endParaRPr dirty="0"/>
          </a:p>
        </p:txBody>
      </p:sp>
      <p:sp>
        <p:nvSpPr>
          <p:cNvPr id="3" name="Holder 3"/>
          <p:cNvSpPr>
            <a:spLocks noGrp="1"/>
          </p:cNvSpPr>
          <p:nvPr>
            <p:ph type="subTitle" idx="4"/>
          </p:nvPr>
        </p:nvSpPr>
        <p:spPr>
          <a:xfrm>
            <a:off x="694154" y="3810001"/>
            <a:ext cx="6827520" cy="364395"/>
          </a:xfrm>
          <a:prstGeom prst="rect">
            <a:avLst/>
          </a:prstGeom>
        </p:spPr>
        <p:txBody>
          <a:bodyPr wrap="square" lIns="0" tIns="0" rIns="0" bIns="0">
            <a:spAutoFit/>
          </a:bodyPr>
          <a:lstStyle>
            <a:lvl1pPr marL="0" indent="0" algn="l">
              <a:buNone/>
              <a:defRPr sz="2560">
                <a:solidFill>
                  <a:schemeClr val="bg1"/>
                </a:solidFill>
                <a:latin typeface="Brandon Grotesque Regular"/>
                <a:cs typeface="Arial" panose="020B0604020202020204" pitchFamily="34" charset="0"/>
              </a:defRPr>
            </a:lvl1pPr>
          </a:lstStyle>
          <a:p>
            <a:r>
              <a:rPr lang="en-US" dirty="0"/>
              <a:t>Click to edit Master subtitle style</a:t>
            </a:r>
            <a:endParaRPr dirty="0"/>
          </a:p>
        </p:txBody>
      </p:sp>
      <p:sp>
        <p:nvSpPr>
          <p:cNvPr id="6" name="Holder 6"/>
          <p:cNvSpPr>
            <a:spLocks noGrp="1"/>
          </p:cNvSpPr>
          <p:nvPr>
            <p:ph type="sldNum" sz="quarter" idx="7"/>
          </p:nvPr>
        </p:nvSpPr>
        <p:spPr>
          <a:xfrm>
            <a:off x="7022592" y="6803137"/>
            <a:ext cx="2243328" cy="276999"/>
          </a:xfrm>
          <a:noFill/>
        </p:spPr>
        <p:txBody>
          <a:bodyPr lIns="0" tIns="0" rIns="0" bIns="0"/>
          <a:lstStyle>
            <a:lvl1pPr algn="r">
              <a:defRPr>
                <a:solidFill>
                  <a:schemeClr val="bg1"/>
                </a:solidFill>
                <a:latin typeface="Arial" panose="020B0604020202020204" pitchFamily="34" charset="0"/>
                <a:cs typeface="Arial" panose="020B0604020202020204" pitchFamily="34" charset="0"/>
              </a:defRPr>
            </a:lvl1pPr>
          </a:lstStyle>
          <a:p>
            <a:pPr defTabSz="975390">
              <a:defRPr/>
            </a:pPr>
            <a:fld id="{B6F15528-21DE-4FAA-801E-634DDDAF4B2B}" type="slidenum">
              <a:rPr lang="en-US" smtClean="0">
                <a:solidFill>
                  <a:prstClr val="white"/>
                </a:solidFill>
              </a:rPr>
              <a:pPr defTabSz="975390">
                <a:defRPr/>
              </a:pPr>
              <a:t>‹#›</a:t>
            </a:fld>
            <a:endParaRPr lang="en-US" dirty="0">
              <a:solidFill>
                <a:prstClr val="white"/>
              </a:solidFill>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48" y="6697097"/>
            <a:ext cx="1607906" cy="457200"/>
          </a:xfrm>
          <a:prstGeom prst="rect">
            <a:avLst/>
          </a:prstGeom>
        </p:spPr>
      </p:pic>
    </p:spTree>
    <p:custDataLst>
      <p:tags r:id="rId1"/>
    </p:custDataLst>
    <p:extLst>
      <p:ext uri="{BB962C8B-B14F-4D97-AF65-F5344CB8AC3E}">
        <p14:creationId xmlns:p14="http://schemas.microsoft.com/office/powerpoint/2010/main" val="2377851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F1E8-B682-4969-9B0C-7889250CDAAC}"/>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D38725-1750-45B4-BD75-61714CE5C283}"/>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2082565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8"/>
            <a:ext cx="8778240" cy="887609"/>
          </a:xfrm>
          <a:prstGeom prst="rect">
            <a:avLst/>
          </a:prstGeom>
        </p:spPr>
        <p:txBody>
          <a:bodyPr/>
          <a:lstStyle>
            <a:lvl1pPr algn="r">
              <a:defRPr sz="3413" b="0" cap="none" baseline="0">
                <a:solidFill>
                  <a:srgbClr val="002060"/>
                </a:solidFill>
                <a:latin typeface="Brandon Grotesque Regular" panose="020B0503020203060202" pitchFamily="34" charset="0"/>
              </a:defRPr>
            </a:lvl1pPr>
          </a:lstStyle>
          <a:p>
            <a:r>
              <a:rPr lang="en-US" dirty="0"/>
              <a:t>Click to edit Master title style</a:t>
            </a:r>
          </a:p>
        </p:txBody>
      </p:sp>
      <p:sp>
        <p:nvSpPr>
          <p:cNvPr id="3" name="Content Placeholder 2"/>
          <p:cNvSpPr>
            <a:spLocks noGrp="1"/>
          </p:cNvSpPr>
          <p:nvPr>
            <p:ph idx="1"/>
          </p:nvPr>
        </p:nvSpPr>
        <p:spPr>
          <a:xfrm>
            <a:off x="487680" y="1368417"/>
            <a:ext cx="8778240" cy="5166160"/>
          </a:xfrm>
          <a:prstGeom prst="rect">
            <a:avLst/>
          </a:prstGeom>
        </p:spPr>
        <p:txBody>
          <a:bodyPr/>
          <a:lstStyle>
            <a:lvl1pPr>
              <a:defRPr sz="2133">
                <a:latin typeface="+mn-lt"/>
              </a:defRPr>
            </a:lvl1pPr>
            <a:lvl2pPr>
              <a:buClr>
                <a:srgbClr val="00A99D"/>
              </a:buClr>
              <a:defRPr sz="2133">
                <a:latin typeface="+mn-lt"/>
              </a:defRPr>
            </a:lvl2pPr>
            <a:lvl3pPr>
              <a:buClr>
                <a:srgbClr val="1B2C5D"/>
              </a:buClr>
              <a:defRPr sz="2133">
                <a:latin typeface="+mn-lt"/>
              </a:defRPr>
            </a:lvl3pPr>
            <a:lvl4pPr>
              <a:defRPr sz="2133">
                <a:latin typeface="+mn-lt"/>
              </a:defRPr>
            </a:lvl4pPr>
            <a:lvl5pP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69A0F09E-8EA6-4707-8F4A-3578F788F742}"/>
              </a:ext>
            </a:extLst>
          </p:cNvPr>
          <p:cNvSpPr>
            <a:spLocks noGrp="1"/>
          </p:cNvSpPr>
          <p:nvPr>
            <p:ph type="sldNum" sz="quarter" idx="12"/>
          </p:nvPr>
        </p:nvSpPr>
        <p:spPr>
          <a:xfrm>
            <a:off x="6888480" y="6780107"/>
            <a:ext cx="2194560" cy="389467"/>
          </a:xfrm>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1800209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Activity Slide 2">
    <p:spTree>
      <p:nvGrpSpPr>
        <p:cNvPr id="1" name=""/>
        <p:cNvGrpSpPr/>
        <p:nvPr/>
      </p:nvGrpSpPr>
      <p:grpSpPr>
        <a:xfrm>
          <a:off x="0" y="0"/>
          <a:ext cx="0" cy="0"/>
          <a:chOff x="0" y="0"/>
          <a:chExt cx="0" cy="0"/>
        </a:xfrm>
      </p:grpSpPr>
      <p:sp>
        <p:nvSpPr>
          <p:cNvPr id="9" name="Rectangle 8"/>
          <p:cNvSpPr/>
          <p:nvPr/>
        </p:nvSpPr>
        <p:spPr>
          <a:xfrm>
            <a:off x="4953000" y="0"/>
            <a:ext cx="4800601" cy="7315200"/>
          </a:xfrm>
          <a:prstGeom prst="rect">
            <a:avLst/>
          </a:prstGeom>
          <a:solidFill>
            <a:srgbClr val="1B2C5D"/>
          </a:solidFill>
          <a:ln>
            <a:solidFill>
              <a:srgbClr val="1B2C5D"/>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350" kern="900" cap="all" dirty="0">
              <a:solidFill>
                <a:srgbClr val="1B2C5D"/>
              </a:solidFill>
            </a:endParaRPr>
          </a:p>
        </p:txBody>
      </p:sp>
      <p:sp>
        <p:nvSpPr>
          <p:cNvPr id="3" name="Slide Number Placeholder 2"/>
          <p:cNvSpPr>
            <a:spLocks noGrp="1"/>
          </p:cNvSpPr>
          <p:nvPr>
            <p:ph type="sldNum" sz="quarter" idx="10"/>
          </p:nvPr>
        </p:nvSpPr>
        <p:spPr>
          <a:xfrm>
            <a:off x="7022592" y="6803137"/>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5" name="Text Placeholder 4"/>
          <p:cNvSpPr>
            <a:spLocks noGrp="1"/>
          </p:cNvSpPr>
          <p:nvPr>
            <p:ph type="body" sz="quarter" idx="13" hasCustomPrompt="1"/>
          </p:nvPr>
        </p:nvSpPr>
        <p:spPr>
          <a:xfrm>
            <a:off x="304801" y="2716530"/>
            <a:ext cx="3200400" cy="914400"/>
          </a:xfrm>
          <a:prstGeom prst="rect">
            <a:avLst/>
          </a:prstGeom>
        </p:spPr>
        <p:txBody>
          <a:bodyPr/>
          <a:lstStyle>
            <a:lvl1pPr marL="0" indent="0" algn="l">
              <a:buNone/>
              <a:defRPr sz="2400" cap="all" spc="300" baseline="0">
                <a:latin typeface="Arial" panose="020B0604020202020204" pitchFamily="34" charset="0"/>
                <a:cs typeface="Arial" panose="020B0604020202020204" pitchFamily="34" charset="0"/>
              </a:defRPr>
            </a:lvl1pPr>
          </a:lstStyle>
          <a:p>
            <a:pPr lvl="0"/>
            <a:r>
              <a:rPr lang="en-US" dirty="0"/>
              <a:t>Click to Add Activity Title</a:t>
            </a:r>
          </a:p>
        </p:txBody>
      </p:sp>
      <p:sp>
        <p:nvSpPr>
          <p:cNvPr id="8" name="Text Placeholder 7"/>
          <p:cNvSpPr>
            <a:spLocks noGrp="1"/>
          </p:cNvSpPr>
          <p:nvPr>
            <p:ph type="body" sz="quarter" idx="14"/>
          </p:nvPr>
        </p:nvSpPr>
        <p:spPr>
          <a:xfrm>
            <a:off x="5467351" y="990601"/>
            <a:ext cx="3810000" cy="5334000"/>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68646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292947"/>
            <a:ext cx="8778240" cy="877824"/>
          </a:xfrm>
          <a:prstGeom prst="rect">
            <a:avLst/>
          </a:prstGeom>
        </p:spPr>
        <p:txBody>
          <a:bodyPr/>
          <a:lstStyle>
            <a:lvl1pPr>
              <a:defRPr sz="3413" cap="none" baseline="0">
                <a:solidFill>
                  <a:srgbClr val="002060"/>
                </a:solidFill>
                <a:latin typeface="Brandon Grotesque Regular" panose="020B0503020203060202" pitchFamily="34" charset="0"/>
              </a:defRPr>
            </a:lvl1pPr>
          </a:lstStyle>
          <a:p>
            <a:r>
              <a:rPr lang="en-US" dirty="0"/>
              <a:t>Click to edit Master title style</a:t>
            </a:r>
          </a:p>
        </p:txBody>
      </p:sp>
      <p:sp>
        <p:nvSpPr>
          <p:cNvPr id="3" name="Content Placeholder 2"/>
          <p:cNvSpPr>
            <a:spLocks noGrp="1"/>
          </p:cNvSpPr>
          <p:nvPr>
            <p:ph sz="half" idx="1"/>
          </p:nvPr>
        </p:nvSpPr>
        <p:spPr>
          <a:xfrm>
            <a:off x="487680" y="1353859"/>
            <a:ext cx="4307840" cy="5180718"/>
          </a:xfrm>
          <a:prstGeom prst="rect">
            <a:avLst/>
          </a:prstGeom>
        </p:spPr>
        <p:txBody>
          <a:bodyPr>
            <a:normAutofit/>
          </a:bodyPr>
          <a:lstStyle>
            <a:lvl1pPr>
              <a:defRPr sz="2133">
                <a:latin typeface="Brandon Grotesque Regular" panose="020B0503020203060202" pitchFamily="34" charset="0"/>
              </a:defRPr>
            </a:lvl1pPr>
            <a:lvl2pPr>
              <a:buClrTx/>
              <a:defRPr sz="2133">
                <a:latin typeface="Brandon Grotesque Regular" panose="020B0503020203060202" pitchFamily="34" charset="0"/>
              </a:defRPr>
            </a:lvl2pPr>
            <a:lvl3pPr>
              <a:buClrTx/>
              <a:defRPr sz="2133">
                <a:latin typeface="Brandon Grotesque Regular" panose="020B0503020203060202" pitchFamily="34" charset="0"/>
              </a:defRPr>
            </a:lvl3pPr>
            <a:lvl4pPr>
              <a:defRPr sz="2133">
                <a:latin typeface="Brandon Grotesque Regular" panose="020B0503020203060202" pitchFamily="34" charset="0"/>
              </a:defRPr>
            </a:lvl4pPr>
            <a:lvl5pPr>
              <a:defRPr sz="2133">
                <a:latin typeface="Brandon Grotesque Regular" panose="020B0503020203060202" pitchFamily="34" charset="0"/>
              </a:defRPr>
            </a:lvl5pPr>
            <a:lvl6pPr>
              <a:defRPr sz="1440"/>
            </a:lvl6pPr>
            <a:lvl7pPr>
              <a:defRPr sz="1440"/>
            </a:lvl7pPr>
            <a:lvl8pPr>
              <a:defRPr sz="1440"/>
            </a:lvl8pPr>
            <a:lvl9pPr>
              <a:defRPr sz="144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958080" y="1353859"/>
            <a:ext cx="4307840" cy="5180718"/>
          </a:xfrm>
          <a:prstGeom prst="rect">
            <a:avLst/>
          </a:prstGeom>
        </p:spPr>
        <p:txBody>
          <a:bodyPr/>
          <a:lstStyle>
            <a:lvl1pPr marL="243848" marR="0" indent="-243848" algn="l" defTabSz="975390" rtl="0" eaLnBrk="1" fontAlgn="auto" latinLnBrk="0" hangingPunct="1">
              <a:lnSpc>
                <a:spcPct val="90000"/>
              </a:lnSpc>
              <a:spcBef>
                <a:spcPts val="1067"/>
              </a:spcBef>
              <a:spcAft>
                <a:spcPts val="0"/>
              </a:spcAft>
              <a:buClrTx/>
              <a:buSzTx/>
              <a:buFont typeface="Arial" panose="020B0604020202020204" pitchFamily="34" charset="0"/>
              <a:buChar char="•"/>
              <a:tabLst/>
              <a:defRPr sz="2240">
                <a:latin typeface="Brandon Grotesque Regular" panose="020B0503020203060202" pitchFamily="34" charset="0"/>
              </a:defRPr>
            </a:lvl1pPr>
            <a:lvl2pPr marL="731543" marR="0"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sz="1920">
                <a:latin typeface="Brandon Grotesque Regular" panose="020B0503020203060202" pitchFamily="34" charset="0"/>
              </a:defRPr>
            </a:lvl2pPr>
            <a:lvl3pPr marL="1219238" marR="0"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sz="1600">
                <a:solidFill>
                  <a:schemeClr val="tx1"/>
                </a:solidFill>
                <a:latin typeface="Brandon Grotesque Regular" panose="020B0503020203060202" pitchFamily="34" charset="0"/>
              </a:defRPr>
            </a:lvl3pPr>
            <a:lvl4pPr marL="1706933" marR="0"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sz="1440">
                <a:latin typeface="Brandon Grotesque Regular" panose="020B0503020203060202" pitchFamily="34" charset="0"/>
              </a:defRPr>
            </a:lvl4pPr>
            <a:lvl5pPr marL="2194629" marR="0"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sz="1440">
                <a:latin typeface="Brandon Grotesque Regular" panose="020B0503020203060202" pitchFamily="34" charset="0"/>
              </a:defRPr>
            </a:lvl5pPr>
            <a:lvl6pPr>
              <a:defRPr sz="1440"/>
            </a:lvl6pPr>
            <a:lvl7pPr>
              <a:defRPr sz="1440"/>
            </a:lvl7pPr>
            <a:lvl8pPr>
              <a:defRPr sz="1440"/>
            </a:lvl8pPr>
            <a:lvl9pPr>
              <a:defRPr sz="1440"/>
            </a:lvl9pPr>
          </a:lstStyle>
          <a:p>
            <a:pPr marL="243848" marR="0" lvl="0" indent="-243848" algn="l" defTabSz="975390" rtl="0" eaLnBrk="1" fontAlgn="auto" latinLnBrk="0" hangingPunct="1">
              <a:lnSpc>
                <a:spcPct val="90000"/>
              </a:lnSpc>
              <a:spcBef>
                <a:spcPts val="1067"/>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Brandon Grotesque Regular"/>
                <a:ea typeface="+mn-ea"/>
                <a:cs typeface="+mn-cs"/>
              </a:rPr>
              <a:t>Click to edit Master text styles</a:t>
            </a:r>
          </a:p>
          <a:p>
            <a:pPr marL="731543" marR="0" lvl="1"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Brandon Grotesque Regular"/>
                <a:ea typeface="+mn-ea"/>
                <a:cs typeface="+mn-cs"/>
              </a:rPr>
              <a:t>Second level</a:t>
            </a:r>
          </a:p>
          <a:p>
            <a:pPr marL="1219238" marR="0" lvl="2"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Brandon Grotesque Regular"/>
                <a:ea typeface="+mn-ea"/>
                <a:cs typeface="+mn-cs"/>
              </a:rPr>
              <a:t>Third level</a:t>
            </a:r>
          </a:p>
          <a:p>
            <a:pPr marL="1706933" marR="0" lvl="3"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a:pPr>
            <a:r>
              <a:rPr kumimoji="0" lang="en-US" sz="1920" b="0" i="0" u="none" strike="noStrike" kern="1200" cap="none" spc="0" normalizeH="0" baseline="0" noProof="0" dirty="0">
                <a:ln>
                  <a:noFill/>
                </a:ln>
                <a:solidFill>
                  <a:prstClr val="black"/>
                </a:solidFill>
                <a:effectLst/>
                <a:uLnTx/>
                <a:uFillTx/>
                <a:latin typeface="Brandon Grotesque Regular"/>
                <a:ea typeface="+mn-ea"/>
                <a:cs typeface="+mn-cs"/>
              </a:rPr>
              <a:t>Fourth level</a:t>
            </a:r>
          </a:p>
          <a:p>
            <a:pPr marL="2194629" marR="0" lvl="4" indent="-243848" algn="l" defTabSz="975390" rtl="0" eaLnBrk="1" fontAlgn="auto" latinLnBrk="0" hangingPunct="1">
              <a:lnSpc>
                <a:spcPct val="90000"/>
              </a:lnSpc>
              <a:spcBef>
                <a:spcPts val="533"/>
              </a:spcBef>
              <a:spcAft>
                <a:spcPts val="0"/>
              </a:spcAft>
              <a:buClrTx/>
              <a:buSzTx/>
              <a:buFont typeface="Arial" panose="020B0604020202020204" pitchFamily="34" charset="0"/>
              <a:buChar char="•"/>
              <a:tabLst/>
              <a:defRPr/>
            </a:pPr>
            <a:r>
              <a:rPr kumimoji="0" lang="en-US" sz="1920" b="0" i="0" u="none" strike="noStrike" kern="1200" cap="none" spc="0" normalizeH="0" baseline="0" noProof="0" dirty="0">
                <a:ln>
                  <a:noFill/>
                </a:ln>
                <a:solidFill>
                  <a:prstClr val="black"/>
                </a:solidFill>
                <a:effectLst/>
                <a:uLnTx/>
                <a:uFillTx/>
                <a:latin typeface="Brandon Grotesque Regular"/>
                <a:ea typeface="+mn-ea"/>
                <a:cs typeface="+mn-cs"/>
              </a:rPr>
              <a:t>Fifth level</a:t>
            </a:r>
          </a:p>
        </p:txBody>
      </p:sp>
      <p:sp>
        <p:nvSpPr>
          <p:cNvPr id="6" name="Slide Number Placeholder 4">
            <a:extLst>
              <a:ext uri="{FF2B5EF4-FFF2-40B4-BE49-F238E27FC236}">
                <a16:creationId xmlns:a16="http://schemas.microsoft.com/office/drawing/2014/main" id="{2CD6EC2A-D50B-4614-86CB-7E42068AF07B}"/>
              </a:ext>
            </a:extLst>
          </p:cNvPr>
          <p:cNvSpPr>
            <a:spLocks noGrp="1"/>
          </p:cNvSpPr>
          <p:nvPr>
            <p:ph type="sldNum" sz="quarter" idx="12"/>
          </p:nvPr>
        </p:nvSpPr>
        <p:spPr>
          <a:xfrm>
            <a:off x="6888480" y="6780107"/>
            <a:ext cx="2194560" cy="389467"/>
          </a:xfrm>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433857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46221"/>
          </a:xfrm>
        </p:spPr>
        <p:txBody>
          <a:bodyPr lIns="0" tIns="0" rIns="0" bIns="0"/>
          <a:lstStyle>
            <a:lvl1pPr algn="r">
              <a:defRPr>
                <a:solidFill>
                  <a:srgbClr val="898989"/>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normAutofit/>
          </a:bodyPr>
          <a:lstStyle>
            <a:lvl1pPr algn="l">
              <a:defRPr sz="2000">
                <a:solidFill>
                  <a:schemeClr val="tx1"/>
                </a:solidFill>
                <a:latin typeface="+mn-lt"/>
              </a:defRPr>
            </a:lvl1pPr>
            <a:lvl2pPr marL="742997" indent="-285768">
              <a:buFont typeface="Arial" panose="020B0604020202020204" pitchFamily="34" charset="0"/>
              <a:buChar char="–"/>
              <a:defRPr sz="2000">
                <a:latin typeface="+mn-lt"/>
                <a:cs typeface="Arial" panose="020B0604020202020204" pitchFamily="34" charset="0"/>
              </a:defRPr>
            </a:lvl2pPr>
            <a:lvl3pPr marL="1200225" indent="-285768">
              <a:buClrTx/>
              <a:buFont typeface="Wingdings" panose="05000000000000000000" pitchFamily="2" charset="2"/>
              <a:buChar char="§"/>
              <a:defRPr sz="2000">
                <a:latin typeface="+mn-lt"/>
                <a:cs typeface="Arial" panose="020B0604020202020204" pitchFamily="34" charset="0"/>
              </a:defRPr>
            </a:lvl3pPr>
            <a:lvl4pPr marL="1657453" indent="-285768">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83" indent="-285768">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a:p>
            <a:pPr lvl="1"/>
            <a:r>
              <a:rPr lang="en-US" dirty="0"/>
              <a:t>Second level</a:t>
            </a:r>
          </a:p>
          <a:p>
            <a:pPr lvl="2"/>
            <a:r>
              <a:rPr lang="en-US" dirty="0"/>
              <a:t>Third Level</a:t>
            </a:r>
          </a:p>
          <a:p>
            <a:pPr lvl="1"/>
            <a:endParaRPr lang="en-US" dirty="0"/>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normAutofit/>
          </a:bodyPr>
          <a:lstStyle>
            <a:lvl1pPr marL="0" indent="0" algn="r">
              <a:buNone/>
              <a:defRPr sz="3413">
                <a:solidFill>
                  <a:srgbClr val="1B2C5D"/>
                </a:solidFill>
              </a:defRPr>
            </a:lvl1pPr>
            <a:lvl2pPr marL="742997" indent="-285768">
              <a:buFont typeface="Arial" panose="020B0604020202020204" pitchFamily="34" charset="0"/>
              <a:buChar char="•"/>
              <a:defRPr sz="1801">
                <a:latin typeface="Arial" panose="020B0604020202020204" pitchFamily="34" charset="0"/>
                <a:cs typeface="Arial" panose="020B0604020202020204" pitchFamily="34" charset="0"/>
              </a:defRPr>
            </a:lvl2pPr>
            <a:lvl3pPr marL="1200225" indent="-285768">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53" indent="-285768">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83" indent="-285768">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195946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76999"/>
          </a:xfrm>
        </p:spPr>
        <p:txBody>
          <a:bodyPr lIns="0" tIns="0" rIns="0" bIns="0"/>
          <a:lstStyle>
            <a:lvl1pPr algn="r">
              <a:defRPr>
                <a:solidFill>
                  <a:schemeClr val="tx1">
                    <a:tint val="75000"/>
                  </a:schemeClr>
                </a:solidFill>
                <a:latin typeface="+mn-lt"/>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normAutofit/>
          </a:bodyPr>
          <a:lstStyle>
            <a:lvl1pPr algn="l">
              <a:defRPr sz="2000">
                <a:solidFill>
                  <a:schemeClr val="tx1"/>
                </a:solidFill>
                <a:latin typeface="+mn-lt"/>
              </a:defRPr>
            </a:lvl1pPr>
            <a:lvl2pPr marL="742974" indent="-285759">
              <a:buFont typeface="Brandon grotesque regular" panose="020B0503020203060202" pitchFamily="34" charset="0"/>
              <a:buChar char="—"/>
              <a:defRPr sz="2000">
                <a:latin typeface="+mn-lt"/>
                <a:cs typeface="Arial" panose="020B0604020202020204" pitchFamily="34" charset="0"/>
              </a:defRPr>
            </a:lvl2pPr>
            <a:lvl3pPr marL="1200188" indent="-285759">
              <a:buClrTx/>
              <a:buFont typeface="Wingdings" panose="05000000000000000000" pitchFamily="2" charset="2"/>
              <a:buChar char="§"/>
              <a:defRPr sz="2000">
                <a:latin typeface="+mn-lt"/>
                <a:cs typeface="Arial" panose="020B0604020202020204" pitchFamily="34" charset="0"/>
              </a:defRPr>
            </a:lvl3pPr>
            <a:lvl4pPr marL="1657402" indent="-285759">
              <a:buClrTx/>
              <a:buFont typeface="Wingdings" panose="05000000000000000000" pitchFamily="2" charset="2"/>
              <a:buChar char="§"/>
              <a:defRPr sz="2000">
                <a:latin typeface="+mn-lt"/>
                <a:cs typeface="Arial" panose="020B0604020202020204" pitchFamily="34" charset="0"/>
              </a:defRPr>
            </a:lvl4pPr>
            <a:lvl5pPr marL="2114616" indent="-285759">
              <a:buFont typeface="Courier New" panose="02070309020205020404" pitchFamily="49" charset="0"/>
              <a:buChar char="o"/>
              <a:defRPr sz="2000">
                <a:latin typeface="+mn-lt"/>
                <a:cs typeface="Arial" panose="020B0604020202020204" pitchFamily="34" charset="0"/>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5BA2C66-D36E-4E13-A8F1-D571A8A67E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180" y="6716083"/>
            <a:ext cx="1607906" cy="451104"/>
          </a:xfrm>
          <a:prstGeom prst="rect">
            <a:avLst/>
          </a:prstGeom>
        </p:spPr>
      </p:pic>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lstStyle>
            <a:lvl1pPr marL="0" indent="0" algn="r">
              <a:buNone/>
              <a:defRPr sz="3200">
                <a:solidFill>
                  <a:srgbClr val="1B2C5D"/>
                </a:solidFill>
                <a:latin typeface="+mn-lt"/>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1580395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76999"/>
          </a:xfrm>
        </p:spPr>
        <p:txBody>
          <a:bodyPr lIns="0" tIns="0" rIns="0" bIns="0"/>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normAutofit/>
          </a:bodyPr>
          <a:lstStyle>
            <a:lvl1pPr algn="l">
              <a:defRPr sz="2000">
                <a:solidFill>
                  <a:schemeClr val="tx1"/>
                </a:solidFill>
                <a:latin typeface="+mn-lt"/>
              </a:defRPr>
            </a:lvl1pPr>
            <a:lvl2pPr marL="742974" indent="-285759">
              <a:buFont typeface="Brandon grotesque regular" panose="020B0503020203060202" pitchFamily="34" charset="0"/>
              <a:buChar char="—"/>
              <a:defRPr sz="2000">
                <a:latin typeface="+mn-lt"/>
                <a:cs typeface="Arial" panose="020B0604020202020204" pitchFamily="34" charset="0"/>
              </a:defRPr>
            </a:lvl2pPr>
            <a:lvl3pPr marL="1257329" indent="-342900">
              <a:buClrTx/>
              <a:buFont typeface="Wingdings" panose="05000000000000000000" pitchFamily="2" charset="2"/>
              <a:buChar char="§"/>
              <a:defRPr sz="2000">
                <a:latin typeface="+mn-lt"/>
                <a:cs typeface="Arial" panose="020B0604020202020204" pitchFamily="34" charset="0"/>
              </a:defRPr>
            </a:lvl3pPr>
            <a:lvl4pPr marL="1657402" indent="-285759">
              <a:buClrTx/>
              <a:buFont typeface="Wingdings" panose="05000000000000000000" pitchFamily="2" charset="2"/>
              <a:buChar char="§"/>
              <a:defRPr sz="2000">
                <a:latin typeface="+mn-lt"/>
                <a:cs typeface="Arial" panose="020B0604020202020204" pitchFamily="34" charset="0"/>
              </a:defRPr>
            </a:lvl4pPr>
            <a:lvl5pPr marL="2114616" indent="-285759">
              <a:buFont typeface="Courier New" panose="02070309020205020404" pitchFamily="49" charset="0"/>
              <a:buChar char="o"/>
              <a:defRPr sz="2000">
                <a:latin typeface="+mn-lt"/>
                <a:cs typeface="Arial" panose="020B0604020202020204" pitchFamily="34" charset="0"/>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lstStyle>
            <a:lvl1pPr marL="0" indent="0" algn="r">
              <a:buNone/>
              <a:defRPr sz="3200">
                <a:solidFill>
                  <a:srgbClr val="1B2C5D"/>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100465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fo Slide 1">
    <p:spTree>
      <p:nvGrpSpPr>
        <p:cNvPr id="1" name=""/>
        <p:cNvGrpSpPr/>
        <p:nvPr/>
      </p:nvGrpSpPr>
      <p:grpSpPr>
        <a:xfrm>
          <a:off x="0" y="0"/>
          <a:ext cx="0" cy="0"/>
          <a:chOff x="0" y="0"/>
          <a:chExt cx="0" cy="0"/>
        </a:xfrm>
      </p:grpSpPr>
      <p:pic>
        <p:nvPicPr>
          <p:cNvPr id="2050" name="Picture 2" descr="Image result for diverse group of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3"/>
          <p:cNvSpPr/>
          <p:nvPr/>
        </p:nvSpPr>
        <p:spPr>
          <a:xfrm>
            <a:off x="4810125" y="0"/>
            <a:ext cx="4943475" cy="7315200"/>
          </a:xfrm>
          <a:custGeom>
            <a:avLst/>
            <a:gdLst/>
            <a:ahLst/>
            <a:cxnLst/>
            <a:rect l="l" t="t" r="r" b="b"/>
            <a:pathLst>
              <a:path w="4943475" h="7315200">
                <a:moveTo>
                  <a:pt x="0" y="0"/>
                </a:moveTo>
                <a:lnTo>
                  <a:pt x="4943442" y="0"/>
                </a:lnTo>
                <a:lnTo>
                  <a:pt x="4943442" y="7315199"/>
                </a:lnTo>
                <a:lnTo>
                  <a:pt x="0" y="7315199"/>
                </a:lnTo>
                <a:lnTo>
                  <a:pt x="0" y="0"/>
                </a:lnTo>
                <a:close/>
              </a:path>
            </a:pathLst>
          </a:custGeom>
          <a:solidFill>
            <a:srgbClr val="1B2C5D">
              <a:alpha val="84704"/>
            </a:srgbClr>
          </a:solidFill>
        </p:spPr>
        <p:txBody>
          <a:bodyPr wrap="square" lIns="0" tIns="0" rIns="0" bIns="0" rtlCol="0"/>
          <a:lstStyle/>
          <a:p>
            <a:pPr algn="ctr"/>
            <a:endParaRPr dirty="0"/>
          </a:p>
        </p:txBody>
      </p:sp>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1" hasCustomPrompt="1"/>
          </p:nvPr>
        </p:nvSpPr>
        <p:spPr>
          <a:xfrm>
            <a:off x="6400800" y="1530489"/>
            <a:ext cx="2209800" cy="276999"/>
          </a:xfrm>
          <a:prstGeom prst="rect">
            <a:avLst/>
          </a:prstGeom>
        </p:spPr>
        <p:txBody>
          <a:bodyPr/>
          <a:lstStyle>
            <a:lvl1pPr algn="ctr">
              <a:defRPr sz="1800" baseline="0">
                <a:solidFill>
                  <a:schemeClr val="bg1"/>
                </a:solidFill>
              </a:defRPr>
            </a:lvl1pPr>
          </a:lstStyle>
          <a:p>
            <a:pPr lvl="0"/>
            <a:r>
              <a:rPr lang="en-US" dirty="0"/>
              <a:t>CLICK TO ADD TEXT</a:t>
            </a:r>
          </a:p>
        </p:txBody>
      </p:sp>
      <p:sp>
        <p:nvSpPr>
          <p:cNvPr id="7" name="Text Placeholder 6"/>
          <p:cNvSpPr>
            <a:spLocks noGrp="1"/>
          </p:cNvSpPr>
          <p:nvPr>
            <p:ph type="body" sz="quarter" idx="13"/>
          </p:nvPr>
        </p:nvSpPr>
        <p:spPr>
          <a:xfrm>
            <a:off x="5334000" y="2419350"/>
            <a:ext cx="4114800" cy="762000"/>
          </a:xfrm>
          <a:prstGeom prst="rect">
            <a:avLst/>
          </a:prstGeom>
        </p:spPr>
        <p:txBody>
          <a:bodyPr anchor="ctr"/>
          <a:lstStyle>
            <a:lvl1pPr>
              <a:defRPr sz="3200" cap="all" spc="35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8" name="Text Placeholder 7"/>
          <p:cNvSpPr>
            <a:spLocks noGrp="1"/>
          </p:cNvSpPr>
          <p:nvPr>
            <p:ph type="body" sz="quarter" idx="14"/>
          </p:nvPr>
        </p:nvSpPr>
        <p:spPr>
          <a:xfrm>
            <a:off x="6019800" y="3799701"/>
            <a:ext cx="2971800" cy="1828800"/>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744824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hank You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26" t="325" r="1833"/>
          <a:stretch/>
        </p:blipFill>
        <p:spPr>
          <a:xfrm>
            <a:off x="-1" y="0"/>
            <a:ext cx="9753601" cy="7315200"/>
          </a:xfrm>
          <a:prstGeom prst="rect">
            <a:avLst/>
          </a:prstGeom>
        </p:spPr>
      </p:pic>
      <p:sp>
        <p:nvSpPr>
          <p:cNvPr id="3" name="Slide Number Placeholder 2"/>
          <p:cNvSpPr>
            <a:spLocks noGrp="1"/>
          </p:cNvSpPr>
          <p:nvPr>
            <p:ph type="sldNum" sz="quarter" idx="10"/>
          </p:nvPr>
        </p:nvSpPr>
        <p:spPr>
          <a:xfrm>
            <a:off x="7022592" y="6803137"/>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6" name="object 4"/>
          <p:cNvSpPr/>
          <p:nvPr/>
        </p:nvSpPr>
        <p:spPr>
          <a:xfrm>
            <a:off x="609643" y="533401"/>
            <a:ext cx="8524875" cy="5943231"/>
          </a:xfrm>
          <a:custGeom>
            <a:avLst/>
            <a:gdLst/>
            <a:ahLst/>
            <a:cxnLst/>
            <a:rect l="l" t="t" r="r" b="b"/>
            <a:pathLst>
              <a:path w="8524875" h="6096000">
                <a:moveTo>
                  <a:pt x="0" y="0"/>
                </a:moveTo>
                <a:lnTo>
                  <a:pt x="8524811" y="0"/>
                </a:lnTo>
                <a:lnTo>
                  <a:pt x="8524811" y="6096000"/>
                </a:lnTo>
                <a:lnTo>
                  <a:pt x="0" y="6096000"/>
                </a:lnTo>
                <a:lnTo>
                  <a:pt x="0" y="0"/>
                </a:lnTo>
                <a:close/>
              </a:path>
            </a:pathLst>
          </a:custGeom>
          <a:solidFill>
            <a:srgbClr val="1B2C5D">
              <a:alpha val="84704"/>
            </a:srgbClr>
          </a:solidFill>
        </p:spPr>
        <p:txBody>
          <a:bodyPr wrap="square" lIns="0" tIns="0" rIns="0" bIns="0" rtlCol="0"/>
          <a:lstStyle/>
          <a:p>
            <a:endParaRPr sz="1920" dirty="0"/>
          </a:p>
        </p:txBody>
      </p:sp>
      <p:sp>
        <p:nvSpPr>
          <p:cNvPr id="21" name="object 19"/>
          <p:cNvSpPr txBox="1"/>
          <p:nvPr/>
        </p:nvSpPr>
        <p:spPr>
          <a:xfrm>
            <a:off x="2590800" y="4399478"/>
            <a:ext cx="5281282" cy="229037"/>
          </a:xfrm>
          <a:prstGeom prst="rect">
            <a:avLst/>
          </a:prstGeom>
        </p:spPr>
        <p:txBody>
          <a:bodyPr vert="horz" wrap="square" lIns="0" tIns="13335" rIns="0" bIns="0" rtlCol="0">
            <a:spAutoFit/>
          </a:bodyPr>
          <a:lstStyle/>
          <a:p>
            <a:pPr marL="12700">
              <a:lnSpc>
                <a:spcPct val="100000"/>
              </a:lnSpc>
              <a:spcBef>
                <a:spcPts val="105"/>
              </a:spcBef>
              <a:tabLst>
                <a:tab pos="1743130" algn="l"/>
                <a:tab pos="1929825" algn="l"/>
              </a:tabLst>
            </a:pPr>
            <a:r>
              <a:rPr sz="1401" spc="0" dirty="0">
                <a:solidFill>
                  <a:srgbClr val="FFFFFF"/>
                </a:solidFill>
                <a:latin typeface="Arial" panose="020B0604020202020204" pitchFamily="34" charset="0"/>
                <a:cs typeface="Arial" panose="020B0604020202020204" pitchFamily="34" charset="0"/>
              </a:rPr>
              <a:t>W W W . </a:t>
            </a:r>
            <a:r>
              <a:rPr lang="en-US" sz="1401" spc="0" dirty="0">
                <a:solidFill>
                  <a:srgbClr val="FFFFFF"/>
                </a:solidFill>
                <a:latin typeface="Arial" panose="020B0604020202020204" pitchFamily="34" charset="0"/>
                <a:cs typeface="Arial" panose="020B0604020202020204" pitchFamily="34" charset="0"/>
              </a:rPr>
              <a:t>EXUDEINC.COM </a:t>
            </a:r>
            <a:r>
              <a:rPr lang="en-US" sz="1401" spc="0" baseline="0" dirty="0">
                <a:solidFill>
                  <a:srgbClr val="FFFFFF"/>
                </a:solidFill>
                <a:latin typeface="Arial" panose="020B0604020202020204" pitchFamily="34" charset="0"/>
                <a:cs typeface="Arial" panose="020B0604020202020204" pitchFamily="34" charset="0"/>
              </a:rPr>
              <a:t> </a:t>
            </a:r>
            <a:r>
              <a:rPr sz="1401" spc="100" dirty="0">
                <a:solidFill>
                  <a:srgbClr val="FFFFFF"/>
                </a:solidFill>
                <a:latin typeface="Arial" panose="020B0604020202020204" pitchFamily="34" charset="0"/>
                <a:cs typeface="Arial" panose="020B0604020202020204" pitchFamily="34" charset="0"/>
              </a:rPr>
              <a:t>|</a:t>
            </a:r>
            <a:r>
              <a:rPr lang="en-US" sz="1401" spc="100" dirty="0">
                <a:solidFill>
                  <a:srgbClr val="FFFFFF"/>
                </a:solidFill>
                <a:latin typeface="Arial" panose="020B0604020202020204" pitchFamily="34" charset="0"/>
                <a:cs typeface="Arial" panose="020B0604020202020204" pitchFamily="34" charset="0"/>
              </a:rPr>
              <a:t> </a:t>
            </a:r>
            <a:r>
              <a:rPr sz="1401" spc="100" dirty="0">
                <a:solidFill>
                  <a:srgbClr val="FFFFFF"/>
                </a:solidFill>
                <a:latin typeface="Arial" panose="020B0604020202020204" pitchFamily="34" charset="0"/>
                <a:cs typeface="Arial" panose="020B0604020202020204" pitchFamily="34" charset="0"/>
              </a:rPr>
              <a:t>P</a:t>
            </a:r>
            <a:r>
              <a:rPr lang="en-US" sz="1401" spc="100" dirty="0">
                <a:solidFill>
                  <a:srgbClr val="FFFFFF"/>
                </a:solidFill>
                <a:latin typeface="Arial" panose="020B0604020202020204" pitchFamily="34" charset="0"/>
                <a:cs typeface="Arial" panose="020B0604020202020204" pitchFamily="34" charset="0"/>
              </a:rPr>
              <a:t>HILADELPHIA,</a:t>
            </a:r>
            <a:r>
              <a:rPr lang="en-US" sz="1401" spc="100" baseline="0" dirty="0">
                <a:solidFill>
                  <a:srgbClr val="FFFFFF"/>
                </a:solidFill>
                <a:latin typeface="Arial" panose="020B0604020202020204" pitchFamily="34" charset="0"/>
                <a:cs typeface="Arial" panose="020B0604020202020204" pitchFamily="34" charset="0"/>
              </a:rPr>
              <a:t> PA 19106</a:t>
            </a:r>
            <a:endParaRPr sz="1401" spc="1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711697"/>
            <a:ext cx="1607906" cy="457200"/>
          </a:xfrm>
          <a:prstGeom prst="rect">
            <a:avLst/>
          </a:prstGeom>
        </p:spPr>
      </p:pic>
      <p:sp>
        <p:nvSpPr>
          <p:cNvPr id="5" name="Text Placeholder 4"/>
          <p:cNvSpPr>
            <a:spLocks noGrp="1"/>
          </p:cNvSpPr>
          <p:nvPr>
            <p:ph type="body" sz="quarter" idx="11" hasCustomPrompt="1"/>
          </p:nvPr>
        </p:nvSpPr>
        <p:spPr>
          <a:xfrm>
            <a:off x="2033918" y="2715769"/>
            <a:ext cx="5676322" cy="1371600"/>
          </a:xfrm>
          <a:prstGeom prst="rect">
            <a:avLst/>
          </a:prstGeom>
        </p:spPr>
        <p:txBody>
          <a:bodyPr anchor="ctr"/>
          <a:lstStyle>
            <a:lvl1pPr>
              <a:defRPr sz="2400" cap="all" spc="300" baseline="0">
                <a:solidFill>
                  <a:schemeClr val="bg1"/>
                </a:solidFill>
              </a:defRPr>
            </a:lvl1pPr>
          </a:lstStyle>
          <a:p>
            <a:pPr lvl="0"/>
            <a:r>
              <a:rPr lang="en-US" dirty="0"/>
              <a:t>Thank YOU</a:t>
            </a:r>
          </a:p>
        </p:txBody>
      </p:sp>
    </p:spTree>
    <p:custDataLst>
      <p:tags r:id="rId1"/>
    </p:custDataLst>
    <p:extLst>
      <p:ext uri="{BB962C8B-B14F-4D97-AF65-F5344CB8AC3E}">
        <p14:creationId xmlns:p14="http://schemas.microsoft.com/office/powerpoint/2010/main" val="393108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4B0B-962E-4F53-B2EC-A531694BB638}"/>
              </a:ext>
            </a:extLst>
          </p:cNvPr>
          <p:cNvSpPr>
            <a:spLocks noGrp="1"/>
          </p:cNvSpPr>
          <p:nvPr>
            <p:ph type="ctrTitle"/>
          </p:nvPr>
        </p:nvSpPr>
        <p:spPr>
          <a:xfrm>
            <a:off x="1219200" y="1197187"/>
            <a:ext cx="7315200" cy="2546773"/>
          </a:xfrm>
        </p:spPr>
        <p:txBody>
          <a:bodyPr anchor="b">
            <a:normAutofit/>
          </a:bodyPr>
          <a:lstStyle>
            <a:lvl1pPr algn="ctr">
              <a:defRPr sz="4267"/>
            </a:lvl1pPr>
          </a:lstStyle>
          <a:p>
            <a:r>
              <a:rPr lang="en-US" dirty="0"/>
              <a:t>Click to edit Master title style</a:t>
            </a:r>
          </a:p>
        </p:txBody>
      </p:sp>
      <p:sp>
        <p:nvSpPr>
          <p:cNvPr id="3" name="Subtitle 2">
            <a:extLst>
              <a:ext uri="{FF2B5EF4-FFF2-40B4-BE49-F238E27FC236}">
                <a16:creationId xmlns:a16="http://schemas.microsoft.com/office/drawing/2014/main" id="{7664AFC7-DEF0-48BE-BD2F-FC243F0D20DE}"/>
              </a:ext>
            </a:extLst>
          </p:cNvPr>
          <p:cNvSpPr>
            <a:spLocks noGrp="1"/>
          </p:cNvSpPr>
          <p:nvPr>
            <p:ph type="subTitle" idx="1"/>
          </p:nvPr>
        </p:nvSpPr>
        <p:spPr>
          <a:xfrm>
            <a:off x="1219200" y="3842174"/>
            <a:ext cx="73152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Click to edit Master subtitle style</a:t>
            </a:r>
          </a:p>
        </p:txBody>
      </p:sp>
      <p:sp>
        <p:nvSpPr>
          <p:cNvPr id="6" name="Slide Number Placeholder 5">
            <a:extLst>
              <a:ext uri="{FF2B5EF4-FFF2-40B4-BE49-F238E27FC236}">
                <a16:creationId xmlns:a16="http://schemas.microsoft.com/office/drawing/2014/main" id="{5B2DBDB5-D61F-454B-8038-8D1A9E248CCD}"/>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3870614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2471-7D78-4042-A399-559A88B7959E}"/>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40A21803-1A18-4208-9391-D2B92428D65B}"/>
              </a:ext>
            </a:extLst>
          </p:cNvPr>
          <p:cNvSpPr>
            <a:spLocks noGrp="1"/>
          </p:cNvSpPr>
          <p:nvPr>
            <p:ph idx="1"/>
          </p:nvPr>
        </p:nvSpPr>
        <p:spPr/>
        <p:txBody>
          <a:body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76477C64-42C1-48AC-8BB2-75C1C57DFA8C}"/>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3508172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49E7-5A13-4F74-A1C7-0E73EE9F58BC}"/>
              </a:ext>
            </a:extLst>
          </p:cNvPr>
          <p:cNvSpPr>
            <a:spLocks noGrp="1"/>
          </p:cNvSpPr>
          <p:nvPr>
            <p:ph type="title"/>
          </p:nvPr>
        </p:nvSpPr>
        <p:spPr>
          <a:xfrm>
            <a:off x="665481" y="1823721"/>
            <a:ext cx="8412480" cy="3042919"/>
          </a:xfrm>
        </p:spPr>
        <p:txBody>
          <a:bodyPr anchor="b">
            <a:normAutofit/>
          </a:bodyPr>
          <a:lstStyle>
            <a:lvl1pPr>
              <a:defRPr sz="4267"/>
            </a:lvl1pPr>
          </a:lstStyle>
          <a:p>
            <a:r>
              <a:rPr lang="en-US" dirty="0"/>
              <a:t>Click to edit Master title style</a:t>
            </a:r>
          </a:p>
        </p:txBody>
      </p:sp>
      <p:sp>
        <p:nvSpPr>
          <p:cNvPr id="3" name="Text Placeholder 2">
            <a:extLst>
              <a:ext uri="{FF2B5EF4-FFF2-40B4-BE49-F238E27FC236}">
                <a16:creationId xmlns:a16="http://schemas.microsoft.com/office/drawing/2014/main" id="{777EFB88-0F23-4BD4-8FB9-CC9AD49C3E00}"/>
              </a:ext>
            </a:extLst>
          </p:cNvPr>
          <p:cNvSpPr>
            <a:spLocks noGrp="1"/>
          </p:cNvSpPr>
          <p:nvPr>
            <p:ph type="body" idx="1"/>
          </p:nvPr>
        </p:nvSpPr>
        <p:spPr>
          <a:xfrm>
            <a:off x="665481" y="4895428"/>
            <a:ext cx="8412480"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0AE89D1E-FEC6-48E4-B594-1831E027DDEF}"/>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2938963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FBCF-CF17-446E-980F-926F602D734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22D463-84D2-41A5-84DD-E5805E310273}"/>
              </a:ext>
            </a:extLst>
          </p:cNvPr>
          <p:cNvSpPr>
            <a:spLocks noGrp="1"/>
          </p:cNvSpPr>
          <p:nvPr>
            <p:ph sz="half" idx="1"/>
          </p:nvPr>
        </p:nvSpPr>
        <p:spPr>
          <a:xfrm>
            <a:off x="670560" y="1947333"/>
            <a:ext cx="4124960" cy="4641427"/>
          </a:xfrm>
        </p:spPr>
        <p:txBody>
          <a:bodyPr/>
          <a:lstStyle/>
          <a:p>
            <a:pPr lvl="0"/>
            <a:r>
              <a:rPr lang="en-US" dirty="0"/>
              <a:t>Edit Master text styles</a:t>
            </a:r>
          </a:p>
          <a:p>
            <a:pPr lvl="1"/>
            <a:r>
              <a:rPr lang="en-US" dirty="0"/>
              <a:t>Second level</a:t>
            </a:r>
          </a:p>
        </p:txBody>
      </p:sp>
      <p:sp>
        <p:nvSpPr>
          <p:cNvPr id="4" name="Content Placeholder 3">
            <a:extLst>
              <a:ext uri="{FF2B5EF4-FFF2-40B4-BE49-F238E27FC236}">
                <a16:creationId xmlns:a16="http://schemas.microsoft.com/office/drawing/2014/main" id="{2A33D63B-8662-4A07-B3EF-8E3BAF527815}"/>
              </a:ext>
            </a:extLst>
          </p:cNvPr>
          <p:cNvSpPr>
            <a:spLocks noGrp="1"/>
          </p:cNvSpPr>
          <p:nvPr>
            <p:ph sz="half" idx="2"/>
          </p:nvPr>
        </p:nvSpPr>
        <p:spPr>
          <a:xfrm>
            <a:off x="4958080" y="1947333"/>
            <a:ext cx="4124960" cy="4641427"/>
          </a:xfrm>
        </p:spPr>
        <p:txBody>
          <a:bodyPr/>
          <a:lstStyle/>
          <a:p>
            <a:pPr lvl="0"/>
            <a:r>
              <a:rPr lang="en-US" dirty="0"/>
              <a:t>Edit Master text styles</a:t>
            </a:r>
          </a:p>
          <a:p>
            <a:pPr lvl="1"/>
            <a:r>
              <a:rPr lang="en-US" dirty="0"/>
              <a:t>Second level</a:t>
            </a:r>
          </a:p>
        </p:txBody>
      </p:sp>
      <p:sp>
        <p:nvSpPr>
          <p:cNvPr id="7" name="Slide Number Placeholder 6">
            <a:extLst>
              <a:ext uri="{FF2B5EF4-FFF2-40B4-BE49-F238E27FC236}">
                <a16:creationId xmlns:a16="http://schemas.microsoft.com/office/drawing/2014/main" id="{58756A65-7AA6-4B7E-ABCB-5B5A034B58C3}"/>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3664971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F1E8-B682-4969-9B0C-7889250CDAAC}"/>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D38725-1750-45B4-BD75-61714CE5C283}"/>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2461560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Slide 3">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753600" cy="7315200"/>
          </a:xfrm>
          <a:prstGeom prst="rect">
            <a:avLst/>
          </a:prstGeom>
        </p:spPr>
      </p:pic>
      <p:sp>
        <p:nvSpPr>
          <p:cNvPr id="17" name="bk object 17"/>
          <p:cNvSpPr/>
          <p:nvPr/>
        </p:nvSpPr>
        <p:spPr>
          <a:xfrm>
            <a:off x="0" y="1657351"/>
            <a:ext cx="9753600" cy="3619500"/>
          </a:xfrm>
          <a:custGeom>
            <a:avLst/>
            <a:gdLst/>
            <a:ahLst/>
            <a:cxnLst/>
            <a:rect l="l" t="t" r="r" b="b"/>
            <a:pathLst>
              <a:path w="9753600" h="3619500">
                <a:moveTo>
                  <a:pt x="0" y="0"/>
                </a:moveTo>
                <a:lnTo>
                  <a:pt x="9753600" y="0"/>
                </a:lnTo>
                <a:lnTo>
                  <a:pt x="9753600" y="3619499"/>
                </a:lnTo>
                <a:lnTo>
                  <a:pt x="0" y="3619499"/>
                </a:lnTo>
                <a:lnTo>
                  <a:pt x="0" y="0"/>
                </a:lnTo>
                <a:close/>
              </a:path>
            </a:pathLst>
          </a:custGeom>
          <a:solidFill>
            <a:srgbClr val="1B2C5D">
              <a:alpha val="84704"/>
            </a:srgbClr>
          </a:solidFill>
        </p:spPr>
        <p:txBody>
          <a:bodyPr wrap="square" lIns="0" tIns="0" rIns="0" bIns="0" rtlCol="0"/>
          <a:lstStyle/>
          <a:p>
            <a:endParaRPr sz="1801" dirty="0"/>
          </a:p>
        </p:txBody>
      </p:sp>
      <p:sp>
        <p:nvSpPr>
          <p:cNvPr id="2" name="Holder 2"/>
          <p:cNvSpPr>
            <a:spLocks noGrp="1"/>
          </p:cNvSpPr>
          <p:nvPr>
            <p:ph type="ctrTitle"/>
          </p:nvPr>
        </p:nvSpPr>
        <p:spPr>
          <a:xfrm>
            <a:off x="712265" y="2688580"/>
            <a:ext cx="8365290" cy="607410"/>
          </a:xfrm>
          <a:prstGeom prst="rect">
            <a:avLst/>
          </a:prstGeom>
        </p:spPr>
        <p:txBody>
          <a:bodyPr wrap="square" lIns="0" tIns="0" rIns="0" bIns="0">
            <a:spAutoFit/>
          </a:bodyPr>
          <a:lstStyle>
            <a:lvl1pPr algn="l">
              <a:defRPr sz="4267" b="0" i="0">
                <a:solidFill>
                  <a:schemeClr val="bg1"/>
                </a:solidFill>
                <a:latin typeface="Brandon Grotesque Regular"/>
                <a:cs typeface="Arial"/>
              </a:defRPr>
            </a:lvl1pPr>
          </a:lstStyle>
          <a:p>
            <a:r>
              <a:rPr lang="en-US" dirty="0"/>
              <a:t>Click to edit Master title style</a:t>
            </a:r>
            <a:endParaRPr dirty="0"/>
          </a:p>
        </p:txBody>
      </p:sp>
      <p:sp>
        <p:nvSpPr>
          <p:cNvPr id="3" name="Holder 3"/>
          <p:cNvSpPr>
            <a:spLocks noGrp="1"/>
          </p:cNvSpPr>
          <p:nvPr>
            <p:ph type="subTitle" idx="4"/>
          </p:nvPr>
        </p:nvSpPr>
        <p:spPr>
          <a:xfrm>
            <a:off x="694154" y="3810001"/>
            <a:ext cx="6827520" cy="364395"/>
          </a:xfrm>
          <a:prstGeom prst="rect">
            <a:avLst/>
          </a:prstGeom>
        </p:spPr>
        <p:txBody>
          <a:bodyPr wrap="square" lIns="0" tIns="0" rIns="0" bIns="0">
            <a:spAutoFit/>
          </a:bodyPr>
          <a:lstStyle>
            <a:lvl1pPr marL="0" indent="0" algn="l">
              <a:buNone/>
              <a:defRPr sz="2560">
                <a:solidFill>
                  <a:schemeClr val="bg1"/>
                </a:solidFill>
                <a:latin typeface="Brandon Grotesque Regular"/>
                <a:cs typeface="Arial" panose="020B0604020202020204" pitchFamily="34" charset="0"/>
              </a:defRPr>
            </a:lvl1pPr>
          </a:lstStyle>
          <a:p>
            <a:r>
              <a:rPr lang="en-US" dirty="0"/>
              <a:t>Click to edit Master subtitle style</a:t>
            </a:r>
            <a:endParaRPr dirty="0"/>
          </a:p>
        </p:txBody>
      </p:sp>
      <p:sp>
        <p:nvSpPr>
          <p:cNvPr id="6" name="Holder 6"/>
          <p:cNvSpPr>
            <a:spLocks noGrp="1"/>
          </p:cNvSpPr>
          <p:nvPr>
            <p:ph type="sldNum" sz="quarter" idx="7"/>
          </p:nvPr>
        </p:nvSpPr>
        <p:spPr>
          <a:xfrm>
            <a:off x="7022592" y="6803137"/>
            <a:ext cx="2243328" cy="276999"/>
          </a:xfrm>
          <a:noFill/>
        </p:spPr>
        <p:txBody>
          <a:bodyPr lIns="0" tIns="0" rIns="0" bIns="0"/>
          <a:lstStyle>
            <a:lvl1pPr algn="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48" y="6697097"/>
            <a:ext cx="1607906" cy="457200"/>
          </a:xfrm>
          <a:prstGeom prst="rect">
            <a:avLst/>
          </a:prstGeom>
        </p:spPr>
      </p:pic>
    </p:spTree>
    <p:custDataLst>
      <p:tags r:id="rId1"/>
    </p:custDataLst>
    <p:extLst>
      <p:ext uri="{BB962C8B-B14F-4D97-AF65-F5344CB8AC3E}">
        <p14:creationId xmlns:p14="http://schemas.microsoft.com/office/powerpoint/2010/main" val="4122436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46221"/>
          </a:xfrm>
        </p:spPr>
        <p:txBody>
          <a:bodyPr lIns="0" tIns="0" rIns="0" bIns="0"/>
          <a:lstStyle>
            <a:lvl1pPr algn="r">
              <a:defRPr>
                <a:solidFill>
                  <a:srgbClr val="898989"/>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normAutofit/>
          </a:bodyPr>
          <a:lstStyle>
            <a:lvl1pPr algn="l">
              <a:defRPr sz="2133">
                <a:solidFill>
                  <a:schemeClr val="tx1"/>
                </a:solidFill>
                <a:latin typeface="Brandon Grotesque Regular" panose="020B0503020203060202"/>
              </a:defRPr>
            </a:lvl1pPr>
            <a:lvl2pPr marL="742997" indent="-285768">
              <a:buFont typeface="Arial" panose="020B0604020202020204" pitchFamily="34" charset="0"/>
              <a:buChar char="–"/>
              <a:defRPr sz="2133">
                <a:latin typeface="Brandon Grotesque Regular" panose="020B0503020203060202"/>
                <a:cs typeface="Arial" panose="020B0604020202020204" pitchFamily="34" charset="0"/>
              </a:defRPr>
            </a:lvl2pPr>
            <a:lvl3pPr marL="1200225" indent="-285768">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53" indent="-285768">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83" indent="-285768">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a:p>
            <a:pPr lvl="1"/>
            <a:r>
              <a:rPr lang="en-US" dirty="0"/>
              <a:t>Second level</a:t>
            </a:r>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normAutofit/>
          </a:bodyPr>
          <a:lstStyle>
            <a:lvl1pPr marL="0" indent="0" algn="r">
              <a:buNone/>
              <a:defRPr sz="3413">
                <a:solidFill>
                  <a:srgbClr val="1B2C5D"/>
                </a:solidFill>
              </a:defRPr>
            </a:lvl1pPr>
            <a:lvl2pPr marL="742997" indent="-285768">
              <a:buFont typeface="Arial" panose="020B0604020202020204" pitchFamily="34" charset="0"/>
              <a:buChar char="•"/>
              <a:defRPr sz="1801">
                <a:latin typeface="Arial" panose="020B0604020202020204" pitchFamily="34" charset="0"/>
                <a:cs typeface="Arial" panose="020B0604020202020204" pitchFamily="34" charset="0"/>
              </a:defRPr>
            </a:lvl2pPr>
            <a:lvl3pPr marL="1200225" indent="-285768">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53" indent="-285768">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83" indent="-285768">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450941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76999"/>
          </a:xfrm>
        </p:spPr>
        <p:txBody>
          <a:bodyPr lIns="0" tIns="0" rIns="0" bIns="0"/>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lstStyle>
            <a:lvl1pPr algn="l">
              <a:defRPr sz="2400">
                <a:solidFill>
                  <a:schemeClr val="tx1"/>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lstStyle>
            <a:lvl1pPr algn="ctr">
              <a:defRPr sz="3200">
                <a:solidFill>
                  <a:srgbClr val="1B2C5D"/>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2971460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76999"/>
          </a:xfrm>
        </p:spPr>
        <p:txBody>
          <a:bodyPr lIns="0" tIns="0" rIns="0" bIns="0"/>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lstStyle>
            <a:lvl1pPr algn="l">
              <a:defRPr sz="2400">
                <a:solidFill>
                  <a:schemeClr val="tx1"/>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lstStyle>
            <a:lvl1pPr algn="ctr">
              <a:defRPr sz="3200">
                <a:solidFill>
                  <a:srgbClr val="1B2C5D"/>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14629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 Slide 2">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753600" cy="7315200"/>
          </a:xfrm>
          <a:prstGeom prst="rect">
            <a:avLst/>
          </a:prstGeom>
        </p:spPr>
      </p:pic>
      <p:sp>
        <p:nvSpPr>
          <p:cNvPr id="5" name="object 3"/>
          <p:cNvSpPr/>
          <p:nvPr/>
        </p:nvSpPr>
        <p:spPr>
          <a:xfrm>
            <a:off x="4817745" y="0"/>
            <a:ext cx="4943475" cy="7315200"/>
          </a:xfrm>
          <a:custGeom>
            <a:avLst/>
            <a:gdLst/>
            <a:ahLst/>
            <a:cxnLst/>
            <a:rect l="l" t="t" r="r" b="b"/>
            <a:pathLst>
              <a:path w="4943475" h="7315200">
                <a:moveTo>
                  <a:pt x="0" y="0"/>
                </a:moveTo>
                <a:lnTo>
                  <a:pt x="4943442" y="0"/>
                </a:lnTo>
                <a:lnTo>
                  <a:pt x="4943442" y="7315199"/>
                </a:lnTo>
                <a:lnTo>
                  <a:pt x="0" y="7315199"/>
                </a:lnTo>
                <a:lnTo>
                  <a:pt x="0" y="0"/>
                </a:lnTo>
                <a:close/>
              </a:path>
            </a:pathLst>
          </a:custGeom>
          <a:solidFill>
            <a:srgbClr val="1B2C5D">
              <a:alpha val="84704"/>
            </a:srgbClr>
          </a:solidFill>
        </p:spPr>
        <p:txBody>
          <a:bodyPr wrap="square" lIns="0" tIns="0" rIns="0" bIns="0" rtlCol="0"/>
          <a:lstStyle/>
          <a:p>
            <a:pPr algn="ctr"/>
            <a:endParaRPr dirty="0"/>
          </a:p>
        </p:txBody>
      </p:sp>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1" hasCustomPrompt="1"/>
          </p:nvPr>
        </p:nvSpPr>
        <p:spPr>
          <a:xfrm>
            <a:off x="6400800" y="1484978"/>
            <a:ext cx="2209800" cy="276999"/>
          </a:xfrm>
          <a:prstGeom prst="rect">
            <a:avLst/>
          </a:prstGeom>
        </p:spPr>
        <p:txBody>
          <a:bodyPr/>
          <a:lstStyle>
            <a:lvl1pPr algn="ctr">
              <a:defRPr sz="1800" baseline="0">
                <a:solidFill>
                  <a:schemeClr val="bg1"/>
                </a:solidFill>
              </a:defRPr>
            </a:lvl1pPr>
          </a:lstStyle>
          <a:p>
            <a:pPr lvl="0"/>
            <a:r>
              <a:rPr lang="en-US" dirty="0"/>
              <a:t>CLICK TO ADD TEXT</a:t>
            </a:r>
          </a:p>
        </p:txBody>
      </p:sp>
      <p:sp>
        <p:nvSpPr>
          <p:cNvPr id="7" name="Text Placeholder 6"/>
          <p:cNvSpPr>
            <a:spLocks noGrp="1"/>
          </p:cNvSpPr>
          <p:nvPr>
            <p:ph type="body" sz="quarter" idx="13"/>
          </p:nvPr>
        </p:nvSpPr>
        <p:spPr>
          <a:xfrm>
            <a:off x="5448300" y="2273440"/>
            <a:ext cx="4114800" cy="1038998"/>
          </a:xfrm>
          <a:prstGeom prst="rect">
            <a:avLst/>
          </a:prstGeom>
        </p:spPr>
        <p:txBody>
          <a:bodyPr anchor="ctr"/>
          <a:lstStyle>
            <a:lvl1pPr>
              <a:defRPr sz="3200" cap="all" spc="35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8" name="Text Placeholder 7"/>
          <p:cNvSpPr>
            <a:spLocks noGrp="1"/>
          </p:cNvSpPr>
          <p:nvPr>
            <p:ph type="body" sz="quarter" idx="14"/>
          </p:nvPr>
        </p:nvSpPr>
        <p:spPr>
          <a:xfrm>
            <a:off x="6019800" y="3962400"/>
            <a:ext cx="2971800" cy="1828800"/>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072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hank You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26" t="325" r="1833"/>
          <a:stretch/>
        </p:blipFill>
        <p:spPr>
          <a:xfrm>
            <a:off x="-1" y="0"/>
            <a:ext cx="9753601" cy="7315200"/>
          </a:xfrm>
          <a:prstGeom prst="rect">
            <a:avLst/>
          </a:prstGeom>
        </p:spPr>
      </p:pic>
      <p:sp>
        <p:nvSpPr>
          <p:cNvPr id="3" name="Slide Number Placeholder 2"/>
          <p:cNvSpPr>
            <a:spLocks noGrp="1"/>
          </p:cNvSpPr>
          <p:nvPr>
            <p:ph type="sldNum" sz="quarter" idx="10"/>
          </p:nvPr>
        </p:nvSpPr>
        <p:spPr>
          <a:xfrm>
            <a:off x="7022592" y="6803137"/>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6" name="object 4"/>
          <p:cNvSpPr/>
          <p:nvPr/>
        </p:nvSpPr>
        <p:spPr>
          <a:xfrm>
            <a:off x="609643" y="533401"/>
            <a:ext cx="8524875" cy="5943231"/>
          </a:xfrm>
          <a:custGeom>
            <a:avLst/>
            <a:gdLst/>
            <a:ahLst/>
            <a:cxnLst/>
            <a:rect l="l" t="t" r="r" b="b"/>
            <a:pathLst>
              <a:path w="8524875" h="6096000">
                <a:moveTo>
                  <a:pt x="0" y="0"/>
                </a:moveTo>
                <a:lnTo>
                  <a:pt x="8524811" y="0"/>
                </a:lnTo>
                <a:lnTo>
                  <a:pt x="8524811" y="6096000"/>
                </a:lnTo>
                <a:lnTo>
                  <a:pt x="0" y="6096000"/>
                </a:lnTo>
                <a:lnTo>
                  <a:pt x="0" y="0"/>
                </a:lnTo>
                <a:close/>
              </a:path>
            </a:pathLst>
          </a:custGeom>
          <a:solidFill>
            <a:srgbClr val="1B2C5D">
              <a:alpha val="84704"/>
            </a:srgbClr>
          </a:solidFill>
        </p:spPr>
        <p:txBody>
          <a:bodyPr wrap="square" lIns="0" tIns="0" rIns="0" bIns="0" rtlCol="0"/>
          <a:lstStyle/>
          <a:p>
            <a:endParaRPr sz="1801" dirty="0"/>
          </a:p>
        </p:txBody>
      </p:sp>
      <p:sp>
        <p:nvSpPr>
          <p:cNvPr id="21" name="object 19"/>
          <p:cNvSpPr txBox="1"/>
          <p:nvPr/>
        </p:nvSpPr>
        <p:spPr>
          <a:xfrm>
            <a:off x="2590800" y="4399478"/>
            <a:ext cx="5281282" cy="229037"/>
          </a:xfrm>
          <a:prstGeom prst="rect">
            <a:avLst/>
          </a:prstGeom>
        </p:spPr>
        <p:txBody>
          <a:bodyPr vert="horz" wrap="square" lIns="0" tIns="13335" rIns="0" bIns="0" rtlCol="0">
            <a:spAutoFit/>
          </a:bodyPr>
          <a:lstStyle/>
          <a:p>
            <a:pPr marL="12700">
              <a:lnSpc>
                <a:spcPct val="100000"/>
              </a:lnSpc>
              <a:spcBef>
                <a:spcPts val="105"/>
              </a:spcBef>
              <a:tabLst>
                <a:tab pos="1743130" algn="l"/>
                <a:tab pos="1929825" algn="l"/>
              </a:tabLst>
            </a:pPr>
            <a:r>
              <a:rPr sz="1401" spc="0" dirty="0">
                <a:solidFill>
                  <a:srgbClr val="FFFFFF"/>
                </a:solidFill>
                <a:latin typeface="Arial" panose="020B0604020202020204" pitchFamily="34" charset="0"/>
                <a:cs typeface="Arial" panose="020B0604020202020204" pitchFamily="34" charset="0"/>
              </a:rPr>
              <a:t>W W W . </a:t>
            </a:r>
            <a:r>
              <a:rPr lang="en-US" sz="1401" spc="0" dirty="0">
                <a:solidFill>
                  <a:srgbClr val="FFFFFF"/>
                </a:solidFill>
                <a:latin typeface="Arial" panose="020B0604020202020204" pitchFamily="34" charset="0"/>
                <a:cs typeface="Arial" panose="020B0604020202020204" pitchFamily="34" charset="0"/>
              </a:rPr>
              <a:t>EXUDEINC.COM </a:t>
            </a:r>
            <a:r>
              <a:rPr lang="en-US" sz="1401" spc="0" baseline="0" dirty="0">
                <a:solidFill>
                  <a:srgbClr val="FFFFFF"/>
                </a:solidFill>
                <a:latin typeface="Arial" panose="020B0604020202020204" pitchFamily="34" charset="0"/>
                <a:cs typeface="Arial" panose="020B0604020202020204" pitchFamily="34" charset="0"/>
              </a:rPr>
              <a:t> </a:t>
            </a:r>
            <a:r>
              <a:rPr sz="1401" spc="100" dirty="0">
                <a:solidFill>
                  <a:srgbClr val="FFFFFF"/>
                </a:solidFill>
                <a:latin typeface="Arial" panose="020B0604020202020204" pitchFamily="34" charset="0"/>
                <a:cs typeface="Arial" panose="020B0604020202020204" pitchFamily="34" charset="0"/>
              </a:rPr>
              <a:t>|</a:t>
            </a:r>
            <a:r>
              <a:rPr lang="en-US" sz="1401" spc="100" dirty="0">
                <a:solidFill>
                  <a:srgbClr val="FFFFFF"/>
                </a:solidFill>
                <a:latin typeface="Arial" panose="020B0604020202020204" pitchFamily="34" charset="0"/>
                <a:cs typeface="Arial" panose="020B0604020202020204" pitchFamily="34" charset="0"/>
              </a:rPr>
              <a:t> </a:t>
            </a:r>
            <a:r>
              <a:rPr sz="1401" spc="100" dirty="0">
                <a:solidFill>
                  <a:srgbClr val="FFFFFF"/>
                </a:solidFill>
                <a:latin typeface="Arial" panose="020B0604020202020204" pitchFamily="34" charset="0"/>
                <a:cs typeface="Arial" panose="020B0604020202020204" pitchFamily="34" charset="0"/>
              </a:rPr>
              <a:t>P</a:t>
            </a:r>
            <a:r>
              <a:rPr lang="en-US" sz="1401" spc="100" dirty="0">
                <a:solidFill>
                  <a:srgbClr val="FFFFFF"/>
                </a:solidFill>
                <a:latin typeface="Arial" panose="020B0604020202020204" pitchFamily="34" charset="0"/>
                <a:cs typeface="Arial" panose="020B0604020202020204" pitchFamily="34" charset="0"/>
              </a:rPr>
              <a:t>HILADELPHIA,</a:t>
            </a:r>
            <a:r>
              <a:rPr lang="en-US" sz="1401" spc="100" baseline="0" dirty="0">
                <a:solidFill>
                  <a:srgbClr val="FFFFFF"/>
                </a:solidFill>
                <a:latin typeface="Arial" panose="020B0604020202020204" pitchFamily="34" charset="0"/>
                <a:cs typeface="Arial" panose="020B0604020202020204" pitchFamily="34" charset="0"/>
              </a:rPr>
              <a:t> PA 19106</a:t>
            </a:r>
            <a:endParaRPr sz="1401" spc="1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52" y="6713035"/>
            <a:ext cx="1607906" cy="457200"/>
          </a:xfrm>
          <a:prstGeom prst="rect">
            <a:avLst/>
          </a:prstGeom>
        </p:spPr>
      </p:pic>
      <p:sp>
        <p:nvSpPr>
          <p:cNvPr id="5" name="Text Placeholder 4"/>
          <p:cNvSpPr>
            <a:spLocks noGrp="1"/>
          </p:cNvSpPr>
          <p:nvPr>
            <p:ph type="body" sz="quarter" idx="11" hasCustomPrompt="1"/>
          </p:nvPr>
        </p:nvSpPr>
        <p:spPr>
          <a:xfrm>
            <a:off x="2033918" y="2715769"/>
            <a:ext cx="5676322" cy="1371600"/>
          </a:xfrm>
          <a:prstGeom prst="rect">
            <a:avLst/>
          </a:prstGeom>
        </p:spPr>
        <p:txBody>
          <a:bodyPr anchor="ctr"/>
          <a:lstStyle>
            <a:lvl1pPr>
              <a:defRPr sz="2400" cap="all" spc="300" baseline="0">
                <a:solidFill>
                  <a:schemeClr val="bg1"/>
                </a:solidFill>
              </a:defRPr>
            </a:lvl1pPr>
          </a:lstStyle>
          <a:p>
            <a:pPr lvl="0"/>
            <a:r>
              <a:rPr lang="en-US" dirty="0"/>
              <a:t>Thank YOU</a:t>
            </a:r>
          </a:p>
        </p:txBody>
      </p:sp>
    </p:spTree>
    <p:custDataLst>
      <p:tags r:id="rId1"/>
    </p:custDataLst>
    <p:extLst>
      <p:ext uri="{BB962C8B-B14F-4D97-AF65-F5344CB8AC3E}">
        <p14:creationId xmlns:p14="http://schemas.microsoft.com/office/powerpoint/2010/main" val="1008137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621CC2-D681-4BFD-BEB3-E9BC3C9FD820}" type="slidenum">
              <a:rPr lang="en-US" smtClean="0"/>
              <a:t>‹#›</a:t>
            </a:fld>
            <a:endParaRPr lang="en-US" dirty="0"/>
          </a:p>
        </p:txBody>
      </p:sp>
    </p:spTree>
    <p:extLst>
      <p:ext uri="{BB962C8B-B14F-4D97-AF65-F5344CB8AC3E}">
        <p14:creationId xmlns:p14="http://schemas.microsoft.com/office/powerpoint/2010/main" val="34152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4B0B-962E-4F53-B2EC-A531694BB638}"/>
              </a:ext>
            </a:extLst>
          </p:cNvPr>
          <p:cNvSpPr>
            <a:spLocks noGrp="1"/>
          </p:cNvSpPr>
          <p:nvPr>
            <p:ph type="ctrTitle"/>
          </p:nvPr>
        </p:nvSpPr>
        <p:spPr>
          <a:xfrm>
            <a:off x="1219200" y="1197187"/>
            <a:ext cx="7315200" cy="2546773"/>
          </a:xfrm>
        </p:spPr>
        <p:txBody>
          <a:bodyPr anchor="b">
            <a:normAutofit/>
          </a:bodyPr>
          <a:lstStyle>
            <a:lvl1pPr algn="ctr">
              <a:defRPr sz="4267"/>
            </a:lvl1pPr>
          </a:lstStyle>
          <a:p>
            <a:r>
              <a:rPr lang="en-US" dirty="0"/>
              <a:t>Click to edit Master title style</a:t>
            </a:r>
          </a:p>
        </p:txBody>
      </p:sp>
      <p:sp>
        <p:nvSpPr>
          <p:cNvPr id="3" name="Subtitle 2">
            <a:extLst>
              <a:ext uri="{FF2B5EF4-FFF2-40B4-BE49-F238E27FC236}">
                <a16:creationId xmlns:a16="http://schemas.microsoft.com/office/drawing/2014/main" id="{7664AFC7-DEF0-48BE-BD2F-FC243F0D20DE}"/>
              </a:ext>
            </a:extLst>
          </p:cNvPr>
          <p:cNvSpPr>
            <a:spLocks noGrp="1"/>
          </p:cNvSpPr>
          <p:nvPr>
            <p:ph type="subTitle" idx="1"/>
          </p:nvPr>
        </p:nvSpPr>
        <p:spPr>
          <a:xfrm>
            <a:off x="1219200" y="3842174"/>
            <a:ext cx="73152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Click to edit Master subtitle style</a:t>
            </a:r>
          </a:p>
        </p:txBody>
      </p:sp>
      <p:sp>
        <p:nvSpPr>
          <p:cNvPr id="6" name="Slide Number Placeholder 5">
            <a:extLst>
              <a:ext uri="{FF2B5EF4-FFF2-40B4-BE49-F238E27FC236}">
                <a16:creationId xmlns:a16="http://schemas.microsoft.com/office/drawing/2014/main" id="{5B2DBDB5-D61F-454B-8038-8D1A9E248CCD}"/>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31977561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2471-7D78-4042-A399-559A88B7959E}"/>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40A21803-1A18-4208-9391-D2B92428D65B}"/>
              </a:ext>
            </a:extLst>
          </p:cNvPr>
          <p:cNvSpPr>
            <a:spLocks noGrp="1"/>
          </p:cNvSpPr>
          <p:nvPr>
            <p:ph idx="1"/>
          </p:nvPr>
        </p:nvSpPr>
        <p:spPr/>
        <p:txBody>
          <a:body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76477C64-42C1-48AC-8BB2-75C1C57DFA8C}"/>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4105895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49E7-5A13-4F74-A1C7-0E73EE9F58BC}"/>
              </a:ext>
            </a:extLst>
          </p:cNvPr>
          <p:cNvSpPr>
            <a:spLocks noGrp="1"/>
          </p:cNvSpPr>
          <p:nvPr>
            <p:ph type="title"/>
          </p:nvPr>
        </p:nvSpPr>
        <p:spPr>
          <a:xfrm>
            <a:off x="665481" y="1823721"/>
            <a:ext cx="8412480" cy="3042919"/>
          </a:xfrm>
        </p:spPr>
        <p:txBody>
          <a:bodyPr anchor="b">
            <a:normAutofit/>
          </a:bodyPr>
          <a:lstStyle>
            <a:lvl1pPr>
              <a:defRPr sz="4267"/>
            </a:lvl1pPr>
          </a:lstStyle>
          <a:p>
            <a:r>
              <a:rPr lang="en-US" dirty="0"/>
              <a:t>Click to edit Master title style</a:t>
            </a:r>
          </a:p>
        </p:txBody>
      </p:sp>
      <p:sp>
        <p:nvSpPr>
          <p:cNvPr id="3" name="Text Placeholder 2">
            <a:extLst>
              <a:ext uri="{FF2B5EF4-FFF2-40B4-BE49-F238E27FC236}">
                <a16:creationId xmlns:a16="http://schemas.microsoft.com/office/drawing/2014/main" id="{777EFB88-0F23-4BD4-8FB9-CC9AD49C3E00}"/>
              </a:ext>
            </a:extLst>
          </p:cNvPr>
          <p:cNvSpPr>
            <a:spLocks noGrp="1"/>
          </p:cNvSpPr>
          <p:nvPr>
            <p:ph type="body" idx="1"/>
          </p:nvPr>
        </p:nvSpPr>
        <p:spPr>
          <a:xfrm>
            <a:off x="665481" y="4895428"/>
            <a:ext cx="8412480"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0AE89D1E-FEC6-48E4-B594-1831E027DDEF}"/>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10046125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FBCF-CF17-446E-980F-926F602D734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22D463-84D2-41A5-84DD-E5805E310273}"/>
              </a:ext>
            </a:extLst>
          </p:cNvPr>
          <p:cNvSpPr>
            <a:spLocks noGrp="1"/>
          </p:cNvSpPr>
          <p:nvPr>
            <p:ph sz="half" idx="1"/>
          </p:nvPr>
        </p:nvSpPr>
        <p:spPr>
          <a:xfrm>
            <a:off x="670560" y="1947333"/>
            <a:ext cx="4124960" cy="4641427"/>
          </a:xfrm>
        </p:spPr>
        <p:txBody>
          <a:bodyPr/>
          <a:lstStyle/>
          <a:p>
            <a:pPr lvl="0"/>
            <a:r>
              <a:rPr lang="en-US" dirty="0"/>
              <a:t>Edit Master text styles</a:t>
            </a:r>
          </a:p>
          <a:p>
            <a:pPr lvl="1"/>
            <a:r>
              <a:rPr lang="en-US" dirty="0"/>
              <a:t>Second level</a:t>
            </a:r>
          </a:p>
        </p:txBody>
      </p:sp>
      <p:sp>
        <p:nvSpPr>
          <p:cNvPr id="4" name="Content Placeholder 3">
            <a:extLst>
              <a:ext uri="{FF2B5EF4-FFF2-40B4-BE49-F238E27FC236}">
                <a16:creationId xmlns:a16="http://schemas.microsoft.com/office/drawing/2014/main" id="{2A33D63B-8662-4A07-B3EF-8E3BAF527815}"/>
              </a:ext>
            </a:extLst>
          </p:cNvPr>
          <p:cNvSpPr>
            <a:spLocks noGrp="1"/>
          </p:cNvSpPr>
          <p:nvPr>
            <p:ph sz="half" idx="2"/>
          </p:nvPr>
        </p:nvSpPr>
        <p:spPr>
          <a:xfrm>
            <a:off x="4958080" y="1947333"/>
            <a:ext cx="4124960" cy="4641427"/>
          </a:xfrm>
        </p:spPr>
        <p:txBody>
          <a:bodyPr/>
          <a:lstStyle/>
          <a:p>
            <a:pPr lvl="0"/>
            <a:r>
              <a:rPr lang="en-US" dirty="0"/>
              <a:t>Edit Master text styles</a:t>
            </a:r>
          </a:p>
          <a:p>
            <a:pPr lvl="1"/>
            <a:r>
              <a:rPr lang="en-US" dirty="0"/>
              <a:t>Second level</a:t>
            </a:r>
          </a:p>
        </p:txBody>
      </p:sp>
      <p:sp>
        <p:nvSpPr>
          <p:cNvPr id="7" name="Slide Number Placeholder 6">
            <a:extLst>
              <a:ext uri="{FF2B5EF4-FFF2-40B4-BE49-F238E27FC236}">
                <a16:creationId xmlns:a16="http://schemas.microsoft.com/office/drawing/2014/main" id="{58756A65-7AA6-4B7E-ABCB-5B5A034B58C3}"/>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2382462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F1E8-B682-4969-9B0C-7889250CDAAC}"/>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D38725-1750-45B4-BD75-61714CE5C283}"/>
              </a:ext>
            </a:extLst>
          </p:cNvPr>
          <p:cNvSpPr>
            <a:spLocks noGrp="1"/>
          </p:cNvSpPr>
          <p:nvPr>
            <p:ph type="sldNum" sz="quarter" idx="12"/>
          </p:nvPr>
        </p:nvSpPr>
        <p:spPr/>
        <p:txBody>
          <a:bodyPr/>
          <a:lstStyle/>
          <a:p>
            <a:fld id="{FEA9E490-A4D2-4837-B1F3-A4BB0823A07E}" type="slidenum">
              <a:rPr lang="en-US" smtClean="0"/>
              <a:t>‹#›</a:t>
            </a:fld>
            <a:endParaRPr lang="en-US" dirty="0"/>
          </a:p>
        </p:txBody>
      </p:sp>
    </p:spTree>
    <p:custDataLst>
      <p:tags r:id="rId1"/>
    </p:custDataLst>
    <p:extLst>
      <p:ext uri="{BB962C8B-B14F-4D97-AF65-F5344CB8AC3E}">
        <p14:creationId xmlns:p14="http://schemas.microsoft.com/office/powerpoint/2010/main" val="38350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Slide 3">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753600" cy="7315200"/>
          </a:xfrm>
          <a:prstGeom prst="rect">
            <a:avLst/>
          </a:prstGeom>
        </p:spPr>
      </p:pic>
      <p:sp>
        <p:nvSpPr>
          <p:cNvPr id="17" name="bk object 17"/>
          <p:cNvSpPr/>
          <p:nvPr/>
        </p:nvSpPr>
        <p:spPr>
          <a:xfrm>
            <a:off x="0" y="1657351"/>
            <a:ext cx="9753600" cy="3619500"/>
          </a:xfrm>
          <a:custGeom>
            <a:avLst/>
            <a:gdLst/>
            <a:ahLst/>
            <a:cxnLst/>
            <a:rect l="l" t="t" r="r" b="b"/>
            <a:pathLst>
              <a:path w="9753600" h="3619500">
                <a:moveTo>
                  <a:pt x="0" y="0"/>
                </a:moveTo>
                <a:lnTo>
                  <a:pt x="9753600" y="0"/>
                </a:lnTo>
                <a:lnTo>
                  <a:pt x="9753600" y="3619499"/>
                </a:lnTo>
                <a:lnTo>
                  <a:pt x="0" y="3619499"/>
                </a:lnTo>
                <a:lnTo>
                  <a:pt x="0" y="0"/>
                </a:lnTo>
                <a:close/>
              </a:path>
            </a:pathLst>
          </a:custGeom>
          <a:solidFill>
            <a:srgbClr val="1B2C5D">
              <a:alpha val="84704"/>
            </a:srgbClr>
          </a:solidFill>
        </p:spPr>
        <p:txBody>
          <a:bodyPr wrap="square" lIns="0" tIns="0" rIns="0" bIns="0" rtlCol="0"/>
          <a:lstStyle/>
          <a:p>
            <a:endParaRPr sz="1801" dirty="0"/>
          </a:p>
        </p:txBody>
      </p:sp>
      <p:sp>
        <p:nvSpPr>
          <p:cNvPr id="2" name="Holder 2"/>
          <p:cNvSpPr>
            <a:spLocks noGrp="1"/>
          </p:cNvSpPr>
          <p:nvPr>
            <p:ph type="ctrTitle"/>
          </p:nvPr>
        </p:nvSpPr>
        <p:spPr>
          <a:xfrm>
            <a:off x="712265" y="2688580"/>
            <a:ext cx="8365290" cy="607410"/>
          </a:xfrm>
          <a:prstGeom prst="rect">
            <a:avLst/>
          </a:prstGeom>
        </p:spPr>
        <p:txBody>
          <a:bodyPr wrap="square" lIns="0" tIns="0" rIns="0" bIns="0">
            <a:spAutoFit/>
          </a:bodyPr>
          <a:lstStyle>
            <a:lvl1pPr algn="l">
              <a:defRPr sz="4267" b="0" i="0">
                <a:solidFill>
                  <a:schemeClr val="bg1"/>
                </a:solidFill>
                <a:latin typeface="Brandon Grotesque Regular"/>
                <a:cs typeface="Arial"/>
              </a:defRPr>
            </a:lvl1pPr>
          </a:lstStyle>
          <a:p>
            <a:r>
              <a:rPr lang="en-US" dirty="0"/>
              <a:t>Click to edit Master title style</a:t>
            </a:r>
            <a:endParaRPr dirty="0"/>
          </a:p>
        </p:txBody>
      </p:sp>
      <p:sp>
        <p:nvSpPr>
          <p:cNvPr id="3" name="Holder 3"/>
          <p:cNvSpPr>
            <a:spLocks noGrp="1"/>
          </p:cNvSpPr>
          <p:nvPr>
            <p:ph type="subTitle" idx="4"/>
          </p:nvPr>
        </p:nvSpPr>
        <p:spPr>
          <a:xfrm>
            <a:off x="694154" y="3810001"/>
            <a:ext cx="6827520" cy="364395"/>
          </a:xfrm>
          <a:prstGeom prst="rect">
            <a:avLst/>
          </a:prstGeom>
        </p:spPr>
        <p:txBody>
          <a:bodyPr wrap="square" lIns="0" tIns="0" rIns="0" bIns="0">
            <a:spAutoFit/>
          </a:bodyPr>
          <a:lstStyle>
            <a:lvl1pPr marL="0" indent="0" algn="l">
              <a:buNone/>
              <a:defRPr sz="2560">
                <a:solidFill>
                  <a:schemeClr val="bg1"/>
                </a:solidFill>
                <a:latin typeface="Brandon Grotesque Regular"/>
                <a:cs typeface="Arial" panose="020B0604020202020204" pitchFamily="34" charset="0"/>
              </a:defRPr>
            </a:lvl1pPr>
          </a:lstStyle>
          <a:p>
            <a:r>
              <a:rPr lang="en-US" dirty="0"/>
              <a:t>Click to edit Master subtitle style</a:t>
            </a:r>
            <a:endParaRPr dirty="0"/>
          </a:p>
        </p:txBody>
      </p:sp>
      <p:sp>
        <p:nvSpPr>
          <p:cNvPr id="6" name="Holder 6"/>
          <p:cNvSpPr>
            <a:spLocks noGrp="1"/>
          </p:cNvSpPr>
          <p:nvPr>
            <p:ph type="sldNum" sz="quarter" idx="7"/>
          </p:nvPr>
        </p:nvSpPr>
        <p:spPr>
          <a:xfrm>
            <a:off x="7022592" y="6803137"/>
            <a:ext cx="2243328" cy="276999"/>
          </a:xfrm>
          <a:noFill/>
        </p:spPr>
        <p:txBody>
          <a:bodyPr lIns="0" tIns="0" rIns="0" bIns="0"/>
          <a:lstStyle>
            <a:lvl1pPr algn="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48" y="6697097"/>
            <a:ext cx="1607906" cy="457200"/>
          </a:xfrm>
          <a:prstGeom prst="rect">
            <a:avLst/>
          </a:prstGeom>
        </p:spPr>
      </p:pic>
    </p:spTree>
    <p:custDataLst>
      <p:tags r:id="rId1"/>
    </p:custDataLst>
    <p:extLst>
      <p:ext uri="{BB962C8B-B14F-4D97-AF65-F5344CB8AC3E}">
        <p14:creationId xmlns:p14="http://schemas.microsoft.com/office/powerpoint/2010/main" val="1199190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46221"/>
          </a:xfrm>
        </p:spPr>
        <p:txBody>
          <a:bodyPr lIns="0" tIns="0" rIns="0" bIns="0"/>
          <a:lstStyle>
            <a:lvl1pPr algn="r">
              <a:defRPr>
                <a:solidFill>
                  <a:srgbClr val="898989"/>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normAutofit/>
          </a:bodyPr>
          <a:lstStyle>
            <a:lvl1pPr algn="l">
              <a:defRPr sz="2133">
                <a:solidFill>
                  <a:schemeClr val="tx1"/>
                </a:solidFill>
                <a:latin typeface="Brandon Grotesque Regular" panose="020B0503020203060202"/>
              </a:defRPr>
            </a:lvl1pPr>
            <a:lvl2pPr marL="742997" indent="-285768">
              <a:buFont typeface="Arial" panose="020B0604020202020204" pitchFamily="34" charset="0"/>
              <a:buChar char="–"/>
              <a:defRPr sz="2133">
                <a:latin typeface="Brandon Grotesque Regular" panose="020B0503020203060202"/>
                <a:cs typeface="Arial" panose="020B0604020202020204" pitchFamily="34" charset="0"/>
              </a:defRPr>
            </a:lvl2pPr>
            <a:lvl3pPr marL="1200225" indent="-285768">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53" indent="-285768">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83" indent="-285768">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a:p>
            <a:pPr lvl="1"/>
            <a:r>
              <a:rPr lang="en-US" dirty="0"/>
              <a:t>Second level</a:t>
            </a:r>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normAutofit/>
          </a:bodyPr>
          <a:lstStyle>
            <a:lvl1pPr marL="0" indent="0" algn="r">
              <a:buNone/>
              <a:defRPr sz="3413">
                <a:solidFill>
                  <a:srgbClr val="1B2C5D"/>
                </a:solidFill>
              </a:defRPr>
            </a:lvl1pPr>
            <a:lvl2pPr marL="742997" indent="-285768">
              <a:buFont typeface="Arial" panose="020B0604020202020204" pitchFamily="34" charset="0"/>
              <a:buChar char="•"/>
              <a:defRPr sz="1801">
                <a:latin typeface="Arial" panose="020B0604020202020204" pitchFamily="34" charset="0"/>
                <a:cs typeface="Arial" panose="020B0604020202020204" pitchFamily="34" charset="0"/>
              </a:defRPr>
            </a:lvl2pPr>
            <a:lvl3pPr marL="1200225" indent="-285768">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53" indent="-285768">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83" indent="-285768">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21312376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76999"/>
          </a:xfrm>
        </p:spPr>
        <p:txBody>
          <a:bodyPr lIns="0" tIns="0" rIns="0" bIns="0"/>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lstStyle>
            <a:lvl1pPr algn="l">
              <a:defRPr sz="2400">
                <a:solidFill>
                  <a:schemeClr val="tx1"/>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lstStyle>
            <a:lvl1pPr algn="ctr">
              <a:defRPr sz="3200">
                <a:solidFill>
                  <a:srgbClr val="1B2C5D"/>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349818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fo Slide 3">
    <p:spTree>
      <p:nvGrpSpPr>
        <p:cNvPr id="1" name=""/>
        <p:cNvGrpSpPr/>
        <p:nvPr/>
      </p:nvGrpSpPr>
      <p:grpSpPr>
        <a:xfrm>
          <a:off x="0" y="0"/>
          <a:ext cx="0" cy="0"/>
          <a:chOff x="0" y="0"/>
          <a:chExt cx="0" cy="0"/>
        </a:xfrm>
      </p:grpSpPr>
      <p:pic>
        <p:nvPicPr>
          <p:cNvPr id="11" name="Picture 10" descr="A group of people sitting at a table&#10;&#10;Description generated with very high confidence">
            <a:extLst>
              <a:ext uri="{FF2B5EF4-FFF2-40B4-BE49-F238E27FC236}">
                <a16:creationId xmlns:a16="http://schemas.microsoft.com/office/drawing/2014/main" id="{C7D40BA9-38A2-40C0-B5A6-146D73208879}"/>
              </a:ext>
            </a:extLst>
          </p:cNvPr>
          <p:cNvPicPr>
            <a:picLocks noChangeAspect="1"/>
          </p:cNvPicPr>
          <p:nvPr/>
        </p:nvPicPr>
        <p:blipFill rotWithShape="1">
          <a:blip r:embed="rId2"/>
          <a:srcRect l="6127" t="4165" r="6371" b="2"/>
          <a:stretch/>
        </p:blipFill>
        <p:spPr>
          <a:xfrm>
            <a:off x="0" y="-7917"/>
            <a:ext cx="9753600" cy="7337269"/>
          </a:xfrm>
          <a:prstGeom prst="rect">
            <a:avLst/>
          </a:prstGeom>
        </p:spPr>
      </p:pic>
      <p:sp>
        <p:nvSpPr>
          <p:cNvPr id="5" name="object 3"/>
          <p:cNvSpPr/>
          <p:nvPr/>
        </p:nvSpPr>
        <p:spPr>
          <a:xfrm>
            <a:off x="4810125" y="14152"/>
            <a:ext cx="4943475" cy="7315200"/>
          </a:xfrm>
          <a:custGeom>
            <a:avLst/>
            <a:gdLst/>
            <a:ahLst/>
            <a:cxnLst/>
            <a:rect l="l" t="t" r="r" b="b"/>
            <a:pathLst>
              <a:path w="4943475" h="7315200">
                <a:moveTo>
                  <a:pt x="0" y="0"/>
                </a:moveTo>
                <a:lnTo>
                  <a:pt x="4943442" y="0"/>
                </a:lnTo>
                <a:lnTo>
                  <a:pt x="4943442" y="7315199"/>
                </a:lnTo>
                <a:lnTo>
                  <a:pt x="0" y="7315199"/>
                </a:lnTo>
                <a:lnTo>
                  <a:pt x="0" y="0"/>
                </a:lnTo>
                <a:close/>
              </a:path>
            </a:pathLst>
          </a:custGeom>
          <a:solidFill>
            <a:srgbClr val="1B2C5D">
              <a:alpha val="84704"/>
            </a:srgbClr>
          </a:solidFill>
        </p:spPr>
        <p:txBody>
          <a:bodyPr wrap="square" lIns="0" tIns="0" rIns="0" bIns="0" rtlCol="0"/>
          <a:lstStyle/>
          <a:p>
            <a:pPr algn="ctr"/>
            <a:endParaRPr dirty="0"/>
          </a:p>
        </p:txBody>
      </p:sp>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1" hasCustomPrompt="1"/>
          </p:nvPr>
        </p:nvSpPr>
        <p:spPr>
          <a:xfrm>
            <a:off x="6400800" y="1484978"/>
            <a:ext cx="2209800" cy="276999"/>
          </a:xfrm>
          <a:prstGeom prst="rect">
            <a:avLst/>
          </a:prstGeom>
        </p:spPr>
        <p:txBody>
          <a:bodyPr/>
          <a:lstStyle>
            <a:lvl1pPr algn="ctr">
              <a:defRPr sz="1800" baseline="0">
                <a:solidFill>
                  <a:schemeClr val="bg1"/>
                </a:solidFill>
              </a:defRPr>
            </a:lvl1pPr>
          </a:lstStyle>
          <a:p>
            <a:pPr lvl="0"/>
            <a:r>
              <a:rPr lang="en-US" dirty="0"/>
              <a:t>CLICK TO ADD TEXT</a:t>
            </a:r>
          </a:p>
        </p:txBody>
      </p:sp>
      <p:sp>
        <p:nvSpPr>
          <p:cNvPr id="7" name="Text Placeholder 6"/>
          <p:cNvSpPr>
            <a:spLocks noGrp="1"/>
          </p:cNvSpPr>
          <p:nvPr>
            <p:ph type="body" sz="quarter" idx="13"/>
          </p:nvPr>
        </p:nvSpPr>
        <p:spPr>
          <a:xfrm>
            <a:off x="5448300" y="2273440"/>
            <a:ext cx="4114800" cy="1038998"/>
          </a:xfrm>
          <a:prstGeom prst="rect">
            <a:avLst/>
          </a:prstGeom>
        </p:spPr>
        <p:txBody>
          <a:bodyPr anchor="ctr"/>
          <a:lstStyle>
            <a:lvl1pPr>
              <a:defRPr sz="3200" cap="all" spc="35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8" name="Text Placeholder 7"/>
          <p:cNvSpPr>
            <a:spLocks noGrp="1"/>
          </p:cNvSpPr>
          <p:nvPr>
            <p:ph type="body" sz="quarter" idx="14"/>
          </p:nvPr>
        </p:nvSpPr>
        <p:spPr>
          <a:xfrm>
            <a:off x="6019800" y="3962400"/>
            <a:ext cx="2971800" cy="1828800"/>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7621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7"/>
            <a:ext cx="2243328" cy="276999"/>
          </a:xfrm>
        </p:spPr>
        <p:txBody>
          <a:bodyPr lIns="0" tIns="0" rIns="0" bIns="0"/>
          <a:lstStyle>
            <a:lvl1pPr algn="r">
              <a:defRPr>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12" name="Text Placeholder 11"/>
          <p:cNvSpPr>
            <a:spLocks noGrp="1"/>
          </p:cNvSpPr>
          <p:nvPr>
            <p:ph type="body" sz="quarter" idx="10" hasCustomPrompt="1"/>
          </p:nvPr>
        </p:nvSpPr>
        <p:spPr>
          <a:xfrm>
            <a:off x="297180" y="1295399"/>
            <a:ext cx="8991600" cy="5257801"/>
          </a:xfrm>
          <a:prstGeom prst="rect">
            <a:avLst/>
          </a:prstGeom>
        </p:spPr>
        <p:txBody>
          <a:bodyPr/>
          <a:lstStyle>
            <a:lvl1pPr algn="l">
              <a:defRPr sz="2400">
                <a:solidFill>
                  <a:schemeClr val="tx1"/>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5A48B45C-C1AE-4369-A1EA-4666C34251C9}"/>
              </a:ext>
            </a:extLst>
          </p:cNvPr>
          <p:cNvSpPr>
            <a:spLocks noGrp="1"/>
          </p:cNvSpPr>
          <p:nvPr>
            <p:ph type="body" sz="quarter" idx="11" hasCustomPrompt="1"/>
          </p:nvPr>
        </p:nvSpPr>
        <p:spPr>
          <a:xfrm>
            <a:off x="297180" y="400050"/>
            <a:ext cx="8991600" cy="732467"/>
          </a:xfrm>
          <a:prstGeom prst="rect">
            <a:avLst/>
          </a:prstGeom>
        </p:spPr>
        <p:txBody>
          <a:bodyPr/>
          <a:lstStyle>
            <a:lvl1pPr algn="ctr">
              <a:defRPr sz="3200">
                <a:solidFill>
                  <a:srgbClr val="1B2C5D"/>
                </a:solidFill>
              </a:defRPr>
            </a:lvl1pPr>
            <a:lvl2pPr marL="742974" indent="-285759">
              <a:buFont typeface="Arial" panose="020B0604020202020204" pitchFamily="34" charset="0"/>
              <a:buChar char="•"/>
              <a:defRPr sz="1801">
                <a:latin typeface="Arial" panose="020B0604020202020204" pitchFamily="34" charset="0"/>
                <a:cs typeface="Arial" panose="020B0604020202020204" pitchFamily="34" charset="0"/>
              </a:defRPr>
            </a:lvl2pPr>
            <a:lvl3pPr marL="1200188" indent="-285759">
              <a:buClr>
                <a:srgbClr val="00A99D"/>
              </a:buClr>
              <a:buFont typeface="Arial" panose="020B0604020202020204" pitchFamily="34" charset="0"/>
              <a:buChar char="―"/>
              <a:defRPr sz="1600">
                <a:latin typeface="Arial" panose="020B0604020202020204" pitchFamily="34" charset="0"/>
                <a:cs typeface="Arial" panose="020B0604020202020204" pitchFamily="34" charset="0"/>
              </a:defRPr>
            </a:lvl3pPr>
            <a:lvl4pPr marL="1657402" indent="-285759">
              <a:buClr>
                <a:srgbClr val="00A99D"/>
              </a:buClr>
              <a:buFont typeface="Wingdings" panose="05000000000000000000" pitchFamily="2" charset="2"/>
              <a:buChar char="§"/>
              <a:defRPr sz="1401">
                <a:latin typeface="Arial" panose="020B0604020202020204" pitchFamily="34" charset="0"/>
                <a:cs typeface="Arial" panose="020B0604020202020204" pitchFamily="34" charset="0"/>
              </a:defRPr>
            </a:lvl4pPr>
            <a:lvl5pPr marL="2114616" indent="-285759">
              <a:buFont typeface="Courier New" panose="02070309020205020404" pitchFamily="49" charset="0"/>
              <a:buChar char="o"/>
              <a:defRPr sz="1401">
                <a:latin typeface="Arial" panose="020B0604020202020204" pitchFamily="34" charset="0"/>
                <a:cs typeface="Arial" panose="020B0604020202020204" pitchFamily="34" charset="0"/>
              </a:defRPr>
            </a:lvl5pPr>
          </a:lstStyle>
          <a:p>
            <a:pPr lvl="0"/>
            <a:r>
              <a:rPr lang="en-US" dirty="0"/>
              <a:t>Text</a:t>
            </a:r>
          </a:p>
        </p:txBody>
      </p:sp>
    </p:spTree>
    <p:custDataLst>
      <p:tags r:id="rId1"/>
    </p:custDataLst>
    <p:extLst>
      <p:ext uri="{BB962C8B-B14F-4D97-AF65-F5344CB8AC3E}">
        <p14:creationId xmlns:p14="http://schemas.microsoft.com/office/powerpoint/2010/main" val="1665825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hank You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26" t="325" r="1833"/>
          <a:stretch/>
        </p:blipFill>
        <p:spPr>
          <a:xfrm>
            <a:off x="-1" y="0"/>
            <a:ext cx="9753601" cy="7315200"/>
          </a:xfrm>
          <a:prstGeom prst="rect">
            <a:avLst/>
          </a:prstGeom>
        </p:spPr>
      </p:pic>
      <p:sp>
        <p:nvSpPr>
          <p:cNvPr id="3" name="Slide Number Placeholder 2"/>
          <p:cNvSpPr>
            <a:spLocks noGrp="1"/>
          </p:cNvSpPr>
          <p:nvPr>
            <p:ph type="sldNum" sz="quarter" idx="10"/>
          </p:nvPr>
        </p:nvSpPr>
        <p:spPr>
          <a:xfrm>
            <a:off x="7022592" y="6803137"/>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6" name="object 4"/>
          <p:cNvSpPr/>
          <p:nvPr/>
        </p:nvSpPr>
        <p:spPr>
          <a:xfrm>
            <a:off x="609643" y="533401"/>
            <a:ext cx="8524875" cy="5943231"/>
          </a:xfrm>
          <a:custGeom>
            <a:avLst/>
            <a:gdLst/>
            <a:ahLst/>
            <a:cxnLst/>
            <a:rect l="l" t="t" r="r" b="b"/>
            <a:pathLst>
              <a:path w="8524875" h="6096000">
                <a:moveTo>
                  <a:pt x="0" y="0"/>
                </a:moveTo>
                <a:lnTo>
                  <a:pt x="8524811" y="0"/>
                </a:lnTo>
                <a:lnTo>
                  <a:pt x="8524811" y="6096000"/>
                </a:lnTo>
                <a:lnTo>
                  <a:pt x="0" y="6096000"/>
                </a:lnTo>
                <a:lnTo>
                  <a:pt x="0" y="0"/>
                </a:lnTo>
                <a:close/>
              </a:path>
            </a:pathLst>
          </a:custGeom>
          <a:solidFill>
            <a:srgbClr val="1B2C5D">
              <a:alpha val="84704"/>
            </a:srgbClr>
          </a:solidFill>
        </p:spPr>
        <p:txBody>
          <a:bodyPr wrap="square" lIns="0" tIns="0" rIns="0" bIns="0" rtlCol="0"/>
          <a:lstStyle/>
          <a:p>
            <a:endParaRPr sz="1801" dirty="0"/>
          </a:p>
        </p:txBody>
      </p:sp>
      <p:sp>
        <p:nvSpPr>
          <p:cNvPr id="21" name="object 19"/>
          <p:cNvSpPr txBox="1"/>
          <p:nvPr/>
        </p:nvSpPr>
        <p:spPr>
          <a:xfrm>
            <a:off x="2590800" y="4399478"/>
            <a:ext cx="5281282" cy="229037"/>
          </a:xfrm>
          <a:prstGeom prst="rect">
            <a:avLst/>
          </a:prstGeom>
        </p:spPr>
        <p:txBody>
          <a:bodyPr vert="horz" wrap="square" lIns="0" tIns="13335" rIns="0" bIns="0" rtlCol="0">
            <a:spAutoFit/>
          </a:bodyPr>
          <a:lstStyle/>
          <a:p>
            <a:pPr marL="12700">
              <a:lnSpc>
                <a:spcPct val="100000"/>
              </a:lnSpc>
              <a:spcBef>
                <a:spcPts val="105"/>
              </a:spcBef>
              <a:tabLst>
                <a:tab pos="1743130" algn="l"/>
                <a:tab pos="1929825" algn="l"/>
              </a:tabLst>
            </a:pPr>
            <a:r>
              <a:rPr sz="1401" spc="0" dirty="0">
                <a:solidFill>
                  <a:srgbClr val="FFFFFF"/>
                </a:solidFill>
                <a:latin typeface="Arial" panose="020B0604020202020204" pitchFamily="34" charset="0"/>
                <a:cs typeface="Arial" panose="020B0604020202020204" pitchFamily="34" charset="0"/>
              </a:rPr>
              <a:t>W W W . </a:t>
            </a:r>
            <a:r>
              <a:rPr lang="en-US" sz="1401" spc="0" dirty="0">
                <a:solidFill>
                  <a:srgbClr val="FFFFFF"/>
                </a:solidFill>
                <a:latin typeface="Arial" panose="020B0604020202020204" pitchFamily="34" charset="0"/>
                <a:cs typeface="Arial" panose="020B0604020202020204" pitchFamily="34" charset="0"/>
              </a:rPr>
              <a:t>EXUDEINC.COM </a:t>
            </a:r>
            <a:r>
              <a:rPr lang="en-US" sz="1401" spc="0" baseline="0" dirty="0">
                <a:solidFill>
                  <a:srgbClr val="FFFFFF"/>
                </a:solidFill>
                <a:latin typeface="Arial" panose="020B0604020202020204" pitchFamily="34" charset="0"/>
                <a:cs typeface="Arial" panose="020B0604020202020204" pitchFamily="34" charset="0"/>
              </a:rPr>
              <a:t> </a:t>
            </a:r>
            <a:r>
              <a:rPr sz="1401" spc="100" dirty="0">
                <a:solidFill>
                  <a:srgbClr val="FFFFFF"/>
                </a:solidFill>
                <a:latin typeface="Arial" panose="020B0604020202020204" pitchFamily="34" charset="0"/>
                <a:cs typeface="Arial" panose="020B0604020202020204" pitchFamily="34" charset="0"/>
              </a:rPr>
              <a:t>|</a:t>
            </a:r>
            <a:r>
              <a:rPr lang="en-US" sz="1401" spc="100" dirty="0">
                <a:solidFill>
                  <a:srgbClr val="FFFFFF"/>
                </a:solidFill>
                <a:latin typeface="Arial" panose="020B0604020202020204" pitchFamily="34" charset="0"/>
                <a:cs typeface="Arial" panose="020B0604020202020204" pitchFamily="34" charset="0"/>
              </a:rPr>
              <a:t> </a:t>
            </a:r>
            <a:r>
              <a:rPr sz="1401" spc="100" dirty="0">
                <a:solidFill>
                  <a:srgbClr val="FFFFFF"/>
                </a:solidFill>
                <a:latin typeface="Arial" panose="020B0604020202020204" pitchFamily="34" charset="0"/>
                <a:cs typeface="Arial" panose="020B0604020202020204" pitchFamily="34" charset="0"/>
              </a:rPr>
              <a:t>P</a:t>
            </a:r>
            <a:r>
              <a:rPr lang="en-US" sz="1401" spc="100" dirty="0">
                <a:solidFill>
                  <a:srgbClr val="FFFFFF"/>
                </a:solidFill>
                <a:latin typeface="Arial" panose="020B0604020202020204" pitchFamily="34" charset="0"/>
                <a:cs typeface="Arial" panose="020B0604020202020204" pitchFamily="34" charset="0"/>
              </a:rPr>
              <a:t>HILADELPHIA,</a:t>
            </a:r>
            <a:r>
              <a:rPr lang="en-US" sz="1401" spc="100" baseline="0" dirty="0">
                <a:solidFill>
                  <a:srgbClr val="FFFFFF"/>
                </a:solidFill>
                <a:latin typeface="Arial" panose="020B0604020202020204" pitchFamily="34" charset="0"/>
                <a:cs typeface="Arial" panose="020B0604020202020204" pitchFamily="34" charset="0"/>
              </a:rPr>
              <a:t> PA 19106</a:t>
            </a:r>
            <a:endParaRPr sz="1401" spc="1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52" y="6713035"/>
            <a:ext cx="1607906" cy="457200"/>
          </a:xfrm>
          <a:prstGeom prst="rect">
            <a:avLst/>
          </a:prstGeom>
        </p:spPr>
      </p:pic>
      <p:sp>
        <p:nvSpPr>
          <p:cNvPr id="5" name="Text Placeholder 4"/>
          <p:cNvSpPr>
            <a:spLocks noGrp="1"/>
          </p:cNvSpPr>
          <p:nvPr>
            <p:ph type="body" sz="quarter" idx="11" hasCustomPrompt="1"/>
          </p:nvPr>
        </p:nvSpPr>
        <p:spPr>
          <a:xfrm>
            <a:off x="2033918" y="2715769"/>
            <a:ext cx="5676322" cy="1371600"/>
          </a:xfrm>
          <a:prstGeom prst="rect">
            <a:avLst/>
          </a:prstGeom>
        </p:spPr>
        <p:txBody>
          <a:bodyPr anchor="ctr"/>
          <a:lstStyle>
            <a:lvl1pPr>
              <a:defRPr sz="2400" cap="all" spc="300" baseline="0">
                <a:solidFill>
                  <a:schemeClr val="bg1"/>
                </a:solidFill>
              </a:defRPr>
            </a:lvl1pPr>
          </a:lstStyle>
          <a:p>
            <a:pPr lvl="0"/>
            <a:r>
              <a:rPr lang="en-US" dirty="0"/>
              <a:t>Thank YOU</a:t>
            </a:r>
          </a:p>
        </p:txBody>
      </p:sp>
    </p:spTree>
    <p:custDataLst>
      <p:tags r:id="rId1"/>
    </p:custDataLst>
    <p:extLst>
      <p:ext uri="{BB962C8B-B14F-4D97-AF65-F5344CB8AC3E}">
        <p14:creationId xmlns:p14="http://schemas.microsoft.com/office/powerpoint/2010/main" val="37929313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621CC2-D681-4BFD-BEB3-E9BC3C9FD820}" type="slidenum">
              <a:rPr lang="en-US" smtClean="0"/>
              <a:t>‹#›</a:t>
            </a:fld>
            <a:endParaRPr lang="en-US" dirty="0"/>
          </a:p>
        </p:txBody>
      </p:sp>
    </p:spTree>
    <p:extLst>
      <p:ext uri="{BB962C8B-B14F-4D97-AF65-F5344CB8AC3E}">
        <p14:creationId xmlns:p14="http://schemas.microsoft.com/office/powerpoint/2010/main" val="363360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fo Slide - Add Picture">
    <p:spTree>
      <p:nvGrpSpPr>
        <p:cNvPr id="1" name=""/>
        <p:cNvGrpSpPr/>
        <p:nvPr/>
      </p:nvGrpSpPr>
      <p:grpSpPr>
        <a:xfrm>
          <a:off x="0" y="0"/>
          <a:ext cx="0" cy="0"/>
          <a:chOff x="0" y="0"/>
          <a:chExt cx="0" cy="0"/>
        </a:xfrm>
      </p:grpSpPr>
      <p:sp>
        <p:nvSpPr>
          <p:cNvPr id="6" name="Content Placeholder 5"/>
          <p:cNvSpPr>
            <a:spLocks noGrp="1"/>
          </p:cNvSpPr>
          <p:nvPr>
            <p:ph sz="quarter" idx="15" hasCustomPrompt="1"/>
          </p:nvPr>
        </p:nvSpPr>
        <p:spPr>
          <a:xfrm>
            <a:off x="4724400" y="0"/>
            <a:ext cx="5029200" cy="7315200"/>
          </a:xfrm>
          <a:prstGeom prst="rect">
            <a:avLst/>
          </a:prstGeom>
          <a:solidFill>
            <a:srgbClr val="1B2C5D">
              <a:alpha val="85000"/>
            </a:srgbClr>
          </a:solidFill>
        </p:spPr>
        <p:txBody>
          <a:bodyPr/>
          <a:lstStyle/>
          <a:p>
            <a:pPr lvl="0"/>
            <a:r>
              <a:rPr lang="en-US" dirty="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
        <p:nvSpPr>
          <p:cNvPr id="4" name="Text Placeholder 3"/>
          <p:cNvSpPr>
            <a:spLocks noGrp="1"/>
          </p:cNvSpPr>
          <p:nvPr>
            <p:ph type="body" sz="quarter" idx="11" hasCustomPrompt="1"/>
          </p:nvPr>
        </p:nvSpPr>
        <p:spPr>
          <a:xfrm>
            <a:off x="6400800" y="1506082"/>
            <a:ext cx="2209800" cy="276999"/>
          </a:xfrm>
          <a:prstGeom prst="rect">
            <a:avLst/>
          </a:prstGeom>
        </p:spPr>
        <p:txBody>
          <a:bodyPr/>
          <a:lstStyle>
            <a:lvl1pPr algn="ctr">
              <a:defRPr sz="1800" baseline="0">
                <a:solidFill>
                  <a:schemeClr val="bg1"/>
                </a:solidFill>
              </a:defRPr>
            </a:lvl1pPr>
          </a:lstStyle>
          <a:p>
            <a:pPr lvl="0"/>
            <a:r>
              <a:rPr lang="en-US" dirty="0"/>
              <a:t>CLICK TO ADD TEXT</a:t>
            </a:r>
          </a:p>
        </p:txBody>
      </p:sp>
      <p:sp>
        <p:nvSpPr>
          <p:cNvPr id="7" name="Text Placeholder 6"/>
          <p:cNvSpPr>
            <a:spLocks noGrp="1"/>
          </p:cNvSpPr>
          <p:nvPr>
            <p:ph type="body" sz="quarter" idx="13"/>
          </p:nvPr>
        </p:nvSpPr>
        <p:spPr>
          <a:xfrm>
            <a:off x="5334000" y="2255521"/>
            <a:ext cx="4114800" cy="1038998"/>
          </a:xfrm>
          <a:prstGeom prst="rect">
            <a:avLst/>
          </a:prstGeom>
        </p:spPr>
        <p:txBody>
          <a:bodyPr anchor="ctr"/>
          <a:lstStyle>
            <a:lvl1pPr>
              <a:defRPr sz="3200" cap="all" spc="350" baseline="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8" name="Text Placeholder 7"/>
          <p:cNvSpPr>
            <a:spLocks noGrp="1"/>
          </p:cNvSpPr>
          <p:nvPr>
            <p:ph type="body" sz="quarter" idx="14"/>
          </p:nvPr>
        </p:nvSpPr>
        <p:spPr>
          <a:xfrm>
            <a:off x="6019800" y="3962400"/>
            <a:ext cx="2971800" cy="1828800"/>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413692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fo Slide 4">
    <p:spTree>
      <p:nvGrpSpPr>
        <p:cNvPr id="1" name=""/>
        <p:cNvGrpSpPr/>
        <p:nvPr/>
      </p:nvGrpSpPr>
      <p:grpSpPr>
        <a:xfrm>
          <a:off x="0" y="0"/>
          <a:ext cx="0" cy="0"/>
          <a:chOff x="0" y="0"/>
          <a:chExt cx="0" cy="0"/>
        </a:xfrm>
      </p:grpSpPr>
      <p:pic>
        <p:nvPicPr>
          <p:cNvPr id="21" name="Content Placeholder 4">
            <a:extLst>
              <a:ext uri="{FF2B5EF4-FFF2-40B4-BE49-F238E27FC236}">
                <a16:creationId xmlns:a16="http://schemas.microsoft.com/office/drawing/2014/main" id="{73D813CA-F8AB-4AE1-9558-CE946FA0E21A}"/>
              </a:ext>
            </a:extLst>
          </p:cNvPr>
          <p:cNvPicPr>
            <a:picLocks noChangeAspect="1"/>
          </p:cNvPicPr>
          <p:nvPr/>
        </p:nvPicPr>
        <p:blipFill rotWithShape="1">
          <a:blip r:embed="rId3"/>
          <a:srcRect l="6042" r="4957" b="-1"/>
          <a:stretch/>
        </p:blipFill>
        <p:spPr>
          <a:xfrm>
            <a:off x="20" y="10"/>
            <a:ext cx="9753580" cy="7315190"/>
          </a:xfrm>
          <a:prstGeom prst="rect">
            <a:avLst/>
          </a:prstGeom>
        </p:spPr>
      </p:pic>
      <p:sp>
        <p:nvSpPr>
          <p:cNvPr id="5" name="object 2"/>
          <p:cNvSpPr/>
          <p:nvPr/>
        </p:nvSpPr>
        <p:spPr>
          <a:xfrm>
            <a:off x="0" y="0"/>
            <a:ext cx="9753600" cy="9525"/>
          </a:xfrm>
          <a:prstGeom prst="rect">
            <a:avLst/>
          </a:prstGeom>
          <a:blipFill>
            <a:blip r:embed="rId4" cstate="print"/>
            <a:stretch>
              <a:fillRect/>
            </a:stretch>
          </a:blipFill>
        </p:spPr>
        <p:txBody>
          <a:bodyPr wrap="square" lIns="0" tIns="0" rIns="0" bIns="0" rtlCol="0"/>
          <a:lstStyle/>
          <a:p>
            <a:endParaRPr dirty="0"/>
          </a:p>
        </p:txBody>
      </p:sp>
      <p:sp>
        <p:nvSpPr>
          <p:cNvPr id="7" name="object 4"/>
          <p:cNvSpPr/>
          <p:nvPr/>
        </p:nvSpPr>
        <p:spPr>
          <a:xfrm>
            <a:off x="0" y="1876425"/>
            <a:ext cx="9753600" cy="3562350"/>
          </a:xfrm>
          <a:custGeom>
            <a:avLst/>
            <a:gdLst/>
            <a:ahLst/>
            <a:cxnLst/>
            <a:rect l="l" t="t" r="r" b="b"/>
            <a:pathLst>
              <a:path w="9753600" h="3562350">
                <a:moveTo>
                  <a:pt x="0" y="0"/>
                </a:moveTo>
                <a:lnTo>
                  <a:pt x="9753599" y="0"/>
                </a:lnTo>
                <a:lnTo>
                  <a:pt x="9753599" y="3562349"/>
                </a:lnTo>
                <a:lnTo>
                  <a:pt x="0" y="3562349"/>
                </a:lnTo>
                <a:lnTo>
                  <a:pt x="0" y="0"/>
                </a:lnTo>
                <a:close/>
              </a:path>
            </a:pathLst>
          </a:custGeom>
          <a:solidFill>
            <a:srgbClr val="1B2C5D">
              <a:alpha val="84704"/>
            </a:srgbClr>
          </a:solidFill>
        </p:spPr>
        <p:txBody>
          <a:bodyPr wrap="square" lIns="0" tIns="0" rIns="0" bIns="0" rtlCol="0"/>
          <a:lstStyle/>
          <a:p>
            <a:endParaRPr dirty="0"/>
          </a:p>
        </p:txBody>
      </p:sp>
      <p:sp>
        <p:nvSpPr>
          <p:cNvPr id="3" name="Slide Number Placeholder 2"/>
          <p:cNvSpPr>
            <a:spLocks noGrp="1"/>
          </p:cNvSpPr>
          <p:nvPr>
            <p:ph type="sldNum" sz="quarter" idx="10"/>
          </p:nvPr>
        </p:nvSpPr>
        <p:spPr>
          <a:xfrm>
            <a:off x="7022592" y="6803136"/>
            <a:ext cx="2243328" cy="276999"/>
          </a:xfrm>
        </p:spPr>
        <p:txBody>
          <a:bodyPr/>
          <a:lstStyle>
            <a:lvl1pPr>
              <a:defRPr>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6711696"/>
            <a:ext cx="1607906" cy="457200"/>
          </a:xfrm>
          <a:prstGeom prst="rect">
            <a:avLst/>
          </a:prstGeom>
        </p:spPr>
      </p:pic>
      <p:sp>
        <p:nvSpPr>
          <p:cNvPr id="4" name="Text Placeholder 3"/>
          <p:cNvSpPr>
            <a:spLocks noGrp="1"/>
          </p:cNvSpPr>
          <p:nvPr>
            <p:ph type="body" sz="quarter" idx="11" hasCustomPrompt="1"/>
          </p:nvPr>
        </p:nvSpPr>
        <p:spPr>
          <a:xfrm>
            <a:off x="609600" y="2209800"/>
            <a:ext cx="8656638" cy="2895600"/>
          </a:xfrm>
          <a:prstGeom prst="rect">
            <a:avLst/>
          </a:prstGeom>
        </p:spPr>
        <p:txBody>
          <a:bodyPr/>
          <a:lstStyle>
            <a:lvl1pPr>
              <a:defRPr sz="2000" baseline="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stStyle>
          <a:p>
            <a:pPr lvl="0"/>
            <a:r>
              <a:rPr lang="en-US" dirty="0"/>
              <a:t>Click to edit text</a:t>
            </a:r>
          </a:p>
          <a:p>
            <a:pPr lvl="0"/>
            <a:endParaRPr lang="en-US" dirty="0"/>
          </a:p>
          <a:p>
            <a:pPr lvl="0"/>
            <a:endParaRPr lang="en-US" dirty="0"/>
          </a:p>
          <a:p>
            <a:pPr lvl="0"/>
            <a:endParaRPr lang="en-US" dirty="0"/>
          </a:p>
        </p:txBody>
      </p:sp>
    </p:spTree>
    <p:custDataLst>
      <p:tags r:id="rId1"/>
    </p:custDataLst>
    <p:extLst>
      <p:ext uri="{BB962C8B-B14F-4D97-AF65-F5344CB8AC3E}">
        <p14:creationId xmlns:p14="http://schemas.microsoft.com/office/powerpoint/2010/main" val="1224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7.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2.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ags" Target="../tags/tag18.xml"/><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ags" Target="../tags/tag2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ags" Target="../tags/tag3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7022592" y="6803136"/>
            <a:ext cx="2243328" cy="246221"/>
          </a:xfrm>
          <a:prstGeom prst="rect">
            <a:avLst/>
          </a:prstGeom>
        </p:spPr>
        <p:txBody>
          <a:bodyPr wrap="square" lIns="0" tIns="0" rIns="0" bIns="0">
            <a:spAutoFit/>
          </a:bodyP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pic>
        <p:nvPicPr>
          <p:cNvPr id="7" name="Picture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4672" y="6629400"/>
            <a:ext cx="1776528" cy="505146"/>
          </a:xfrm>
          <a:prstGeom prst="rect">
            <a:avLst/>
          </a:prstGeom>
        </p:spPr>
      </p:pic>
      <p:pic>
        <p:nvPicPr>
          <p:cNvPr id="4" name="Picture 3">
            <a:extLst>
              <a:ext uri="{FF2B5EF4-FFF2-40B4-BE49-F238E27FC236}">
                <a16:creationId xmlns:a16="http://schemas.microsoft.com/office/drawing/2014/main" id="{A60A161B-D1AB-431B-BBA4-A9E016EABBA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97180" y="6716083"/>
            <a:ext cx="1607906" cy="451104"/>
          </a:xfrm>
          <a:prstGeom prst="rect">
            <a:avLst/>
          </a:prstGeom>
        </p:spPr>
      </p:pic>
    </p:spTree>
    <p:custDataLst>
      <p:tags r:id="rId22"/>
    </p:custDataLst>
  </p:cSld>
  <p:clrMap bg1="lt1" tx1="dk1" bg2="lt2" tx2="dk2" accent1="accent1" accent2="accent2" accent3="accent3" accent4="accent4" accent5="accent5" accent6="accent6" hlink="hlink" folHlink="folHlink"/>
  <p:sldLayoutIdLst>
    <p:sldLayoutId id="2147483683" r:id="rId1"/>
    <p:sldLayoutId id="2147483730" r:id="rId2"/>
    <p:sldLayoutId id="2147483667" r:id="rId3"/>
    <p:sldLayoutId id="2147483701" r:id="rId4"/>
    <p:sldLayoutId id="2147483682" r:id="rId5"/>
    <p:sldLayoutId id="2147483704" r:id="rId6"/>
    <p:sldLayoutId id="2147483708" r:id="rId7"/>
    <p:sldLayoutId id="2147483707" r:id="rId8"/>
    <p:sldLayoutId id="2147483677" r:id="rId9"/>
    <p:sldLayoutId id="2147483680" r:id="rId10"/>
    <p:sldLayoutId id="2147483662" r:id="rId11"/>
    <p:sldLayoutId id="2147483663" r:id="rId12"/>
    <p:sldLayoutId id="2147483691" r:id="rId13"/>
    <p:sldLayoutId id="2147483703" r:id="rId14"/>
    <p:sldLayoutId id="2147483664" r:id="rId15"/>
    <p:sldLayoutId id="2147483706" r:id="rId16"/>
    <p:sldLayoutId id="2147483700" r:id="rId17"/>
    <p:sldLayoutId id="2147483702" r:id="rId18"/>
    <p:sldLayoutId id="2147483669" r:id="rId19"/>
    <p:sldLayoutId id="2147483787" r:id="rId20"/>
  </p:sldLayoutIdLst>
  <p:hf hdr="0" ftr="0" dt="0"/>
  <p:txStyles>
    <p:titleStyle>
      <a:lvl1pPr algn="ctr" eaLnBrk="1" hangingPunct="1">
        <a:defRPr sz="8050" b="0" i="0" dirty="0">
          <a:solidFill>
            <a:schemeClr val="tx1"/>
          </a:solidFill>
          <a:latin typeface="Trebuchet MS"/>
          <a:ea typeface="+mj-ea"/>
          <a:cs typeface="+mj-cs"/>
        </a:defRPr>
      </a:lvl1pPr>
    </p:titleStyle>
    <p:bodyStyle>
      <a:lvl1pPr marL="0" algn="ctr"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389468"/>
            <a:ext cx="841248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0560" y="6780108"/>
            <a:ext cx="219456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6AD3C971-8440-4750-972D-6CE76E708753}" type="datetimeFigureOut">
              <a:rPr lang="en-US" smtClean="0"/>
              <a:t>6/17/2020</a:t>
            </a:fld>
            <a:endParaRPr lang="en-US" dirty="0"/>
          </a:p>
        </p:txBody>
      </p:sp>
      <p:sp>
        <p:nvSpPr>
          <p:cNvPr id="5" name="Footer Placeholder 4"/>
          <p:cNvSpPr>
            <a:spLocks noGrp="1"/>
          </p:cNvSpPr>
          <p:nvPr>
            <p:ph type="ftr" sz="quarter" idx="3"/>
          </p:nvPr>
        </p:nvSpPr>
        <p:spPr>
          <a:xfrm>
            <a:off x="3230880" y="6780108"/>
            <a:ext cx="329184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888480" y="6780108"/>
            <a:ext cx="219456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23D8C95B-93D5-44A8-89CF-12B9E84A371F}" type="slidenum">
              <a:rPr lang="en-US" smtClean="0"/>
              <a:t>‹#›</a:t>
            </a:fld>
            <a:endParaRPr lang="en-US" dirty="0"/>
          </a:p>
        </p:txBody>
      </p:sp>
    </p:spTree>
    <p:extLst>
      <p:ext uri="{BB962C8B-B14F-4D97-AF65-F5344CB8AC3E}">
        <p14:creationId xmlns:p14="http://schemas.microsoft.com/office/powerpoint/2010/main" val="157882534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EXU002_02_Powerpoint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487680" y="292947"/>
            <a:ext cx="8778240" cy="1219200"/>
          </a:xfrm>
          <a:prstGeom prst="rect">
            <a:avLst/>
          </a:prstGeom>
        </p:spPr>
        <p:txBody>
          <a:bodyPr vert="horz" lIns="91440" tIns="45720" rIns="91440" bIns="45720" rtlCol="0" anchor="ctr">
            <a:normAutofit/>
          </a:bodyPr>
          <a:lstStyle/>
          <a:p>
            <a:r>
              <a:rPr lang="en-US" dirty="0"/>
              <a:t>  to edit Master title style</a:t>
            </a:r>
          </a:p>
        </p:txBody>
      </p:sp>
      <p:sp>
        <p:nvSpPr>
          <p:cNvPr id="1028" name="Text Placeholder 7"/>
          <p:cNvSpPr>
            <a:spLocks noGrp="1"/>
          </p:cNvSpPr>
          <p:nvPr>
            <p:ph type="body" idx="1"/>
          </p:nvPr>
        </p:nvSpPr>
        <p:spPr bwMode="auto">
          <a:xfrm>
            <a:off x="487680" y="1706880"/>
            <a:ext cx="8778240" cy="48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4" descr="EXU002_02_Powerpoint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64081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hf hdr="0" dt="0"/>
  <p:txStyles>
    <p:titleStyle>
      <a:lvl1pPr algn="ctr" defTabSz="365771" rtl="0" eaLnBrk="0" fontAlgn="base" hangingPunct="0">
        <a:spcBef>
          <a:spcPct val="0"/>
        </a:spcBef>
        <a:spcAft>
          <a:spcPct val="0"/>
        </a:spcAft>
        <a:defRPr sz="2347" b="1" kern="1200" cap="all" baseline="30000">
          <a:solidFill>
            <a:srgbClr val="262626"/>
          </a:solidFill>
          <a:latin typeface="Brandon Grotesque Regular" panose="020B0503020203060202" pitchFamily="34" charset="0"/>
          <a:ea typeface="Brandon Grotesque Regular" panose="020B0503020203060202" pitchFamily="34" charset="0"/>
          <a:cs typeface="Arial" panose="020B0604020202020204" pitchFamily="34" charset="0"/>
        </a:defRPr>
      </a:lvl1pPr>
      <a:lvl2pPr algn="ctr" defTabSz="365771" rtl="0" eaLnBrk="0" fontAlgn="base" hangingPunct="0">
        <a:spcBef>
          <a:spcPct val="0"/>
        </a:spcBef>
        <a:spcAft>
          <a:spcPct val="0"/>
        </a:spcAft>
        <a:defRPr sz="2347" b="1" baseline="30000">
          <a:solidFill>
            <a:srgbClr val="262626"/>
          </a:solidFill>
          <a:latin typeface="Brandon Grotesque Regular" panose="020B0503020203060202" pitchFamily="34" charset="0"/>
          <a:ea typeface="Brandon Grotesque Regular" panose="020B0503020203060202" pitchFamily="34" charset="0"/>
          <a:cs typeface="Arial" panose="020B0604020202020204" pitchFamily="34" charset="0"/>
        </a:defRPr>
      </a:lvl2pPr>
      <a:lvl3pPr algn="ctr" defTabSz="365771" rtl="0" eaLnBrk="0" fontAlgn="base" hangingPunct="0">
        <a:spcBef>
          <a:spcPct val="0"/>
        </a:spcBef>
        <a:spcAft>
          <a:spcPct val="0"/>
        </a:spcAft>
        <a:defRPr sz="2347" b="1" baseline="30000">
          <a:solidFill>
            <a:srgbClr val="262626"/>
          </a:solidFill>
          <a:latin typeface="Brandon Grotesque Regular" panose="020B0503020203060202" pitchFamily="34" charset="0"/>
          <a:ea typeface="Brandon Grotesque Regular" panose="020B0503020203060202" pitchFamily="34" charset="0"/>
          <a:cs typeface="Arial" panose="020B0604020202020204" pitchFamily="34" charset="0"/>
        </a:defRPr>
      </a:lvl3pPr>
      <a:lvl4pPr algn="ctr" defTabSz="365771" rtl="0" eaLnBrk="0" fontAlgn="base" hangingPunct="0">
        <a:spcBef>
          <a:spcPct val="0"/>
        </a:spcBef>
        <a:spcAft>
          <a:spcPct val="0"/>
        </a:spcAft>
        <a:defRPr sz="2347" b="1" baseline="30000">
          <a:solidFill>
            <a:srgbClr val="262626"/>
          </a:solidFill>
          <a:latin typeface="Brandon Grotesque Regular" panose="020B0503020203060202" pitchFamily="34" charset="0"/>
          <a:ea typeface="Brandon Grotesque Regular" panose="020B0503020203060202" pitchFamily="34" charset="0"/>
          <a:cs typeface="Arial" panose="020B0604020202020204" pitchFamily="34" charset="0"/>
        </a:defRPr>
      </a:lvl4pPr>
      <a:lvl5pPr algn="ctr" defTabSz="365771" rtl="0" eaLnBrk="0" fontAlgn="base" hangingPunct="0">
        <a:spcBef>
          <a:spcPct val="0"/>
        </a:spcBef>
        <a:spcAft>
          <a:spcPct val="0"/>
        </a:spcAft>
        <a:defRPr sz="2347" b="1" baseline="30000">
          <a:solidFill>
            <a:srgbClr val="262626"/>
          </a:solidFill>
          <a:latin typeface="Brandon Grotesque Regular" panose="020B0503020203060202" pitchFamily="34" charset="0"/>
          <a:ea typeface="Brandon Grotesque Regular" panose="020B0503020203060202" pitchFamily="34" charset="0"/>
          <a:cs typeface="Arial" panose="020B0604020202020204" pitchFamily="34" charset="0"/>
        </a:defRPr>
      </a:lvl5pPr>
      <a:lvl6pPr marL="487695" algn="ctr" defTabSz="365771" rtl="0" fontAlgn="base">
        <a:spcBef>
          <a:spcPct val="0"/>
        </a:spcBef>
        <a:spcAft>
          <a:spcPct val="0"/>
        </a:spcAft>
        <a:defRPr sz="2347" b="1" baseline="30000">
          <a:solidFill>
            <a:srgbClr val="262626"/>
          </a:solidFill>
          <a:latin typeface="Brandon Grotesque Bold" panose="020B0803020203060202" pitchFamily="34" charset="0"/>
          <a:ea typeface="Brandon Grotesque Bold" panose="020B0803020203060202" pitchFamily="34" charset="0"/>
          <a:cs typeface="Brandon Grotesque Bold" panose="020B0803020203060202" pitchFamily="34" charset="0"/>
        </a:defRPr>
      </a:lvl6pPr>
      <a:lvl7pPr marL="975390" algn="ctr" defTabSz="365771" rtl="0" fontAlgn="base">
        <a:spcBef>
          <a:spcPct val="0"/>
        </a:spcBef>
        <a:spcAft>
          <a:spcPct val="0"/>
        </a:spcAft>
        <a:defRPr sz="2347" b="1" baseline="30000">
          <a:solidFill>
            <a:srgbClr val="262626"/>
          </a:solidFill>
          <a:latin typeface="Brandon Grotesque Bold" panose="020B0803020203060202" pitchFamily="34" charset="0"/>
          <a:ea typeface="Brandon Grotesque Bold" panose="020B0803020203060202" pitchFamily="34" charset="0"/>
          <a:cs typeface="Brandon Grotesque Bold" panose="020B0803020203060202" pitchFamily="34" charset="0"/>
        </a:defRPr>
      </a:lvl7pPr>
      <a:lvl8pPr marL="1463086" algn="ctr" defTabSz="365771" rtl="0" fontAlgn="base">
        <a:spcBef>
          <a:spcPct val="0"/>
        </a:spcBef>
        <a:spcAft>
          <a:spcPct val="0"/>
        </a:spcAft>
        <a:defRPr sz="2347" b="1" baseline="30000">
          <a:solidFill>
            <a:srgbClr val="262626"/>
          </a:solidFill>
          <a:latin typeface="Brandon Grotesque Bold" panose="020B0803020203060202" pitchFamily="34" charset="0"/>
          <a:ea typeface="Brandon Grotesque Bold" panose="020B0803020203060202" pitchFamily="34" charset="0"/>
          <a:cs typeface="Brandon Grotesque Bold" panose="020B0803020203060202" pitchFamily="34" charset="0"/>
        </a:defRPr>
      </a:lvl8pPr>
      <a:lvl9pPr marL="1950781" algn="ctr" defTabSz="365771" rtl="0" fontAlgn="base">
        <a:spcBef>
          <a:spcPct val="0"/>
        </a:spcBef>
        <a:spcAft>
          <a:spcPct val="0"/>
        </a:spcAft>
        <a:defRPr sz="2347" b="1" baseline="30000">
          <a:solidFill>
            <a:srgbClr val="262626"/>
          </a:solidFill>
          <a:latin typeface="Brandon Grotesque Bold" panose="020B0803020203060202" pitchFamily="34" charset="0"/>
          <a:ea typeface="Brandon Grotesque Bold" panose="020B0803020203060202" pitchFamily="34" charset="0"/>
          <a:cs typeface="Brandon Grotesque Bold" panose="020B0803020203060202" pitchFamily="34" charset="0"/>
        </a:defRPr>
      </a:lvl9pPr>
    </p:titleStyle>
    <p:bodyStyle>
      <a:lvl1pPr marL="274329" indent="-274329" algn="l" defTabSz="365771" rtl="0" eaLnBrk="0" fontAlgn="base" hangingPunct="0">
        <a:spcBef>
          <a:spcPct val="20000"/>
        </a:spcBef>
        <a:spcAft>
          <a:spcPct val="0"/>
        </a:spcAft>
        <a:buFont typeface="Arial" panose="020B0604020202020204" pitchFamily="34" charset="0"/>
        <a:buChar char="•"/>
        <a:defRPr sz="2560" kern="1200">
          <a:solidFill>
            <a:srgbClr val="262626"/>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594379" indent="-228608" algn="l" defTabSz="365771" rtl="0" eaLnBrk="0" fontAlgn="base" hangingPunct="0">
        <a:spcBef>
          <a:spcPct val="20000"/>
        </a:spcBef>
        <a:spcAft>
          <a:spcPct val="0"/>
        </a:spcAft>
        <a:buFont typeface="Arial" panose="020B0604020202020204" pitchFamily="34" charset="0"/>
        <a:buChar char="–"/>
        <a:defRPr sz="2240" kern="1200">
          <a:solidFill>
            <a:srgbClr val="262626"/>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2pPr>
      <a:lvl3pPr marL="914429" indent="-182886" algn="l" defTabSz="365771" rtl="0" eaLnBrk="0" fontAlgn="base" hangingPunct="0">
        <a:spcBef>
          <a:spcPct val="20000"/>
        </a:spcBef>
        <a:spcAft>
          <a:spcPct val="0"/>
        </a:spcAft>
        <a:buFont typeface="Arial" panose="020B0604020202020204" pitchFamily="34" charset="0"/>
        <a:buChar char="•"/>
        <a:defRPr kern="1200">
          <a:solidFill>
            <a:srgbClr val="262626"/>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3pPr>
      <a:lvl4pPr marL="1280200" indent="-182886" algn="l" defTabSz="365771" rtl="0" eaLnBrk="0" fontAlgn="base" hangingPunct="0">
        <a:spcBef>
          <a:spcPct val="20000"/>
        </a:spcBef>
        <a:spcAft>
          <a:spcPct val="0"/>
        </a:spcAft>
        <a:buFont typeface="Arial" panose="020B0604020202020204" pitchFamily="34" charset="0"/>
        <a:buChar char="–"/>
        <a:defRPr sz="1600" kern="1200">
          <a:solidFill>
            <a:srgbClr val="262626"/>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4pPr>
      <a:lvl5pPr marL="1645971" indent="-182886" algn="l" defTabSz="365771" rtl="0" eaLnBrk="0" fontAlgn="base" hangingPunct="0">
        <a:spcBef>
          <a:spcPct val="20000"/>
        </a:spcBef>
        <a:spcAft>
          <a:spcPct val="0"/>
        </a:spcAft>
        <a:buFont typeface="Arial" panose="020B0604020202020204" pitchFamily="34" charset="0"/>
        <a:buChar char="»"/>
        <a:defRPr sz="1600" kern="1200">
          <a:solidFill>
            <a:srgbClr val="262626"/>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5pPr>
      <a:lvl6pPr marL="2011743" indent="-182886" algn="l" defTabSz="365771" rtl="0" eaLnBrk="1" latinLnBrk="0" hangingPunct="1">
        <a:spcBef>
          <a:spcPct val="20000"/>
        </a:spcBef>
        <a:buFont typeface="Arial"/>
        <a:buChar char="•"/>
        <a:defRPr sz="1600" kern="1200">
          <a:solidFill>
            <a:schemeClr val="tx1"/>
          </a:solidFill>
          <a:latin typeface="+mn-lt"/>
          <a:ea typeface="+mn-ea"/>
          <a:cs typeface="+mn-cs"/>
        </a:defRPr>
      </a:lvl6pPr>
      <a:lvl7pPr marL="2377514" indent="-182886" algn="l" defTabSz="365771" rtl="0" eaLnBrk="1" latinLnBrk="0" hangingPunct="1">
        <a:spcBef>
          <a:spcPct val="20000"/>
        </a:spcBef>
        <a:buFont typeface="Arial"/>
        <a:buChar char="•"/>
        <a:defRPr sz="1600" kern="1200">
          <a:solidFill>
            <a:schemeClr val="tx1"/>
          </a:solidFill>
          <a:latin typeface="+mn-lt"/>
          <a:ea typeface="+mn-ea"/>
          <a:cs typeface="+mn-cs"/>
        </a:defRPr>
      </a:lvl7pPr>
      <a:lvl8pPr marL="2743286" indent="-182886" algn="l" defTabSz="365771" rtl="0" eaLnBrk="1" latinLnBrk="0" hangingPunct="1">
        <a:spcBef>
          <a:spcPct val="20000"/>
        </a:spcBef>
        <a:buFont typeface="Arial"/>
        <a:buChar char="•"/>
        <a:defRPr sz="1600" kern="1200">
          <a:solidFill>
            <a:schemeClr val="tx1"/>
          </a:solidFill>
          <a:latin typeface="+mn-lt"/>
          <a:ea typeface="+mn-ea"/>
          <a:cs typeface="+mn-cs"/>
        </a:defRPr>
      </a:lvl8pPr>
      <a:lvl9pPr marL="3109057" indent="-182886" algn="l" defTabSz="365771"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en-US"/>
      </a:defPPr>
      <a:lvl1pPr marL="0" algn="l" defTabSz="365771" rtl="0" eaLnBrk="1" latinLnBrk="0" hangingPunct="1">
        <a:defRPr sz="1440" kern="1200">
          <a:solidFill>
            <a:schemeClr val="tx1"/>
          </a:solidFill>
          <a:latin typeface="+mn-lt"/>
          <a:ea typeface="+mn-ea"/>
          <a:cs typeface="+mn-cs"/>
        </a:defRPr>
      </a:lvl1pPr>
      <a:lvl2pPr marL="365771" algn="l" defTabSz="365771" rtl="0" eaLnBrk="1" latinLnBrk="0" hangingPunct="1">
        <a:defRPr sz="1440" kern="1200">
          <a:solidFill>
            <a:schemeClr val="tx1"/>
          </a:solidFill>
          <a:latin typeface="+mn-lt"/>
          <a:ea typeface="+mn-ea"/>
          <a:cs typeface="+mn-cs"/>
        </a:defRPr>
      </a:lvl2pPr>
      <a:lvl3pPr marL="731543" algn="l" defTabSz="365771" rtl="0" eaLnBrk="1" latinLnBrk="0" hangingPunct="1">
        <a:defRPr sz="1440" kern="1200">
          <a:solidFill>
            <a:schemeClr val="tx1"/>
          </a:solidFill>
          <a:latin typeface="+mn-lt"/>
          <a:ea typeface="+mn-ea"/>
          <a:cs typeface="+mn-cs"/>
        </a:defRPr>
      </a:lvl3pPr>
      <a:lvl4pPr marL="1097314" algn="l" defTabSz="365771" rtl="0" eaLnBrk="1" latinLnBrk="0" hangingPunct="1">
        <a:defRPr sz="1440" kern="1200">
          <a:solidFill>
            <a:schemeClr val="tx1"/>
          </a:solidFill>
          <a:latin typeface="+mn-lt"/>
          <a:ea typeface="+mn-ea"/>
          <a:cs typeface="+mn-cs"/>
        </a:defRPr>
      </a:lvl4pPr>
      <a:lvl5pPr marL="1463086" algn="l" defTabSz="365771" rtl="0" eaLnBrk="1" latinLnBrk="0" hangingPunct="1">
        <a:defRPr sz="1440" kern="1200">
          <a:solidFill>
            <a:schemeClr val="tx1"/>
          </a:solidFill>
          <a:latin typeface="+mn-lt"/>
          <a:ea typeface="+mn-ea"/>
          <a:cs typeface="+mn-cs"/>
        </a:defRPr>
      </a:lvl5pPr>
      <a:lvl6pPr marL="1828857" algn="l" defTabSz="365771" rtl="0" eaLnBrk="1" latinLnBrk="0" hangingPunct="1">
        <a:defRPr sz="1440" kern="1200">
          <a:solidFill>
            <a:schemeClr val="tx1"/>
          </a:solidFill>
          <a:latin typeface="+mn-lt"/>
          <a:ea typeface="+mn-ea"/>
          <a:cs typeface="+mn-cs"/>
        </a:defRPr>
      </a:lvl6pPr>
      <a:lvl7pPr marL="2194629" algn="l" defTabSz="365771" rtl="0" eaLnBrk="1" latinLnBrk="0" hangingPunct="1">
        <a:defRPr sz="1440" kern="1200">
          <a:solidFill>
            <a:schemeClr val="tx1"/>
          </a:solidFill>
          <a:latin typeface="+mn-lt"/>
          <a:ea typeface="+mn-ea"/>
          <a:cs typeface="+mn-cs"/>
        </a:defRPr>
      </a:lvl7pPr>
      <a:lvl8pPr marL="2560400" algn="l" defTabSz="365771" rtl="0" eaLnBrk="1" latinLnBrk="0" hangingPunct="1">
        <a:defRPr sz="1440" kern="1200">
          <a:solidFill>
            <a:schemeClr val="tx1"/>
          </a:solidFill>
          <a:latin typeface="+mn-lt"/>
          <a:ea typeface="+mn-ea"/>
          <a:cs typeface="+mn-cs"/>
        </a:defRPr>
      </a:lvl8pPr>
      <a:lvl9pPr marL="2926171" algn="l" defTabSz="365771" rtl="0" eaLnBrk="1" latinLnBrk="0" hangingPunct="1">
        <a:defRPr sz="14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5ABE7-6537-406D-B826-5EC90F229C87}"/>
              </a:ext>
            </a:extLst>
          </p:cNvPr>
          <p:cNvSpPr>
            <a:spLocks noGrp="1"/>
          </p:cNvSpPr>
          <p:nvPr>
            <p:ph type="title"/>
          </p:nvPr>
        </p:nvSpPr>
        <p:spPr>
          <a:xfrm>
            <a:off x="670560" y="389467"/>
            <a:ext cx="8412480" cy="6463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935D852-1662-4B2D-B8A4-C270D1525B63}"/>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6904B40F-9694-4996-87B4-1940FA1D5763}"/>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1280">
                <a:solidFill>
                  <a:schemeClr val="tx1">
                    <a:tint val="75000"/>
                  </a:schemeClr>
                </a:solidFill>
              </a:defRPr>
            </a:lvl1pPr>
          </a:lstStyle>
          <a:p>
            <a:pPr defTabSz="975390">
              <a:defRPr/>
            </a:pPr>
            <a:fld id="{FEA9E490-A4D2-4837-B1F3-A4BB0823A07E}" type="slidenum">
              <a:rPr lang="en-US" smtClean="0">
                <a:solidFill>
                  <a:prstClr val="black">
                    <a:tint val="75000"/>
                  </a:prstClr>
                </a:solidFill>
                <a:latin typeface="Calibri" panose="020F0502020204030204"/>
              </a:rPr>
              <a:pPr defTabSz="975390">
                <a:defRPr/>
              </a:pPr>
              <a:t>‹#›</a:t>
            </a:fld>
            <a:endParaRPr lang="en-US" dirty="0">
              <a:solidFill>
                <a:prstClr val="black">
                  <a:tint val="75000"/>
                </a:prstClr>
              </a:solidFill>
              <a:latin typeface="Calibri" panose="020F0502020204030204"/>
            </a:endParaRPr>
          </a:p>
        </p:txBody>
      </p:sp>
      <p:pic>
        <p:nvPicPr>
          <p:cNvPr id="9" name="Picture 8">
            <a:extLst>
              <a:ext uri="{FF2B5EF4-FFF2-40B4-BE49-F238E27FC236}">
                <a16:creationId xmlns:a16="http://schemas.microsoft.com/office/drawing/2014/main" id="{E45FA941-7129-4149-9F41-09634EA98BEA}"/>
              </a:ext>
            </a:extLst>
          </p:cNvPr>
          <p:cNvPicPr preferRelativeResize="0">
            <a:picLocks/>
          </p:cNvPicPr>
          <p:nvPr userDrawn="1"/>
        </p:nvPicPr>
        <p:blipFill>
          <a:blip r:embed="rId12" cstate="print">
            <a:extLst>
              <a:ext uri="{28A0092B-C50C-407E-A947-70E740481C1C}">
                <a14:useLocalDpi xmlns:a14="http://schemas.microsoft.com/office/drawing/2010/main" val="0"/>
              </a:ext>
            </a:extLst>
          </a:blip>
          <a:stretch>
            <a:fillRect/>
          </a:stretch>
        </p:blipFill>
        <p:spPr>
          <a:xfrm>
            <a:off x="288683" y="6681893"/>
            <a:ext cx="1560576" cy="487680"/>
          </a:xfrm>
          <a:prstGeom prst="rect">
            <a:avLst/>
          </a:prstGeom>
        </p:spPr>
      </p:pic>
    </p:spTree>
    <p:custDataLst>
      <p:tags r:id="rId11"/>
    </p:custDataLst>
    <p:extLst>
      <p:ext uri="{BB962C8B-B14F-4D97-AF65-F5344CB8AC3E}">
        <p14:creationId xmlns:p14="http://schemas.microsoft.com/office/powerpoint/2010/main" val="144481172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Lst>
  <p:txStyles>
    <p:titleStyle>
      <a:lvl1pPr algn="r" defTabSz="975390" rtl="0" eaLnBrk="1" latinLnBrk="0" hangingPunct="1">
        <a:lnSpc>
          <a:spcPct val="90000"/>
        </a:lnSpc>
        <a:spcBef>
          <a:spcPct val="0"/>
        </a:spcBef>
        <a:buNone/>
        <a:defRPr sz="3413" kern="1200">
          <a:solidFill>
            <a:srgbClr val="1B2C5D"/>
          </a:solidFill>
          <a:latin typeface="Brandon Grotesque Regular"/>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133" kern="1200">
          <a:solidFill>
            <a:schemeClr val="tx1"/>
          </a:solidFill>
          <a:latin typeface="Brandon Grotesque Regular"/>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Brandon Grotesque Regular"/>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Brandon Grotesque Regular"/>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Brandon Grotesque Regular"/>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Brandon Grotesque Regular"/>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5ABE7-6537-406D-B826-5EC90F229C87}"/>
              </a:ext>
            </a:extLst>
          </p:cNvPr>
          <p:cNvSpPr>
            <a:spLocks noGrp="1"/>
          </p:cNvSpPr>
          <p:nvPr>
            <p:ph type="title"/>
          </p:nvPr>
        </p:nvSpPr>
        <p:spPr>
          <a:xfrm>
            <a:off x="670560" y="389467"/>
            <a:ext cx="8412480" cy="6463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935D852-1662-4B2D-B8A4-C270D1525B63}"/>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6904B40F-9694-4996-87B4-1940FA1D5763}"/>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FEA9E490-A4D2-4837-B1F3-A4BB0823A07E}" type="slidenum">
              <a:rPr lang="en-US" smtClean="0"/>
              <a:t>‹#›</a:t>
            </a:fld>
            <a:endParaRPr lang="en-US" dirty="0"/>
          </a:p>
        </p:txBody>
      </p:sp>
      <p:pic>
        <p:nvPicPr>
          <p:cNvPr id="9" name="Picture 8">
            <a:extLst>
              <a:ext uri="{FF2B5EF4-FFF2-40B4-BE49-F238E27FC236}">
                <a16:creationId xmlns:a16="http://schemas.microsoft.com/office/drawing/2014/main" id="{E45FA941-7129-4149-9F41-09634EA98BEA}"/>
              </a:ext>
            </a:extLst>
          </p:cNvPr>
          <p:cNvPicPr preferRelativeResize="0">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288683" y="6681893"/>
            <a:ext cx="1560576" cy="487680"/>
          </a:xfrm>
          <a:prstGeom prst="rect">
            <a:avLst/>
          </a:prstGeom>
        </p:spPr>
      </p:pic>
    </p:spTree>
    <p:custDataLst>
      <p:tags r:id="rId13"/>
    </p:custDataLst>
    <p:extLst>
      <p:ext uri="{BB962C8B-B14F-4D97-AF65-F5344CB8AC3E}">
        <p14:creationId xmlns:p14="http://schemas.microsoft.com/office/powerpoint/2010/main" val="377606281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2" r:id="rId8"/>
    <p:sldLayoutId id="2147483833" r:id="rId9"/>
    <p:sldLayoutId id="2147483834" r:id="rId10"/>
    <p:sldLayoutId id="2147483835" r:id="rId11"/>
  </p:sldLayoutIdLst>
  <p:txStyles>
    <p:titleStyle>
      <a:lvl1pPr algn="r" defTabSz="975390" rtl="0" eaLnBrk="1" latinLnBrk="0" hangingPunct="1">
        <a:lnSpc>
          <a:spcPct val="90000"/>
        </a:lnSpc>
        <a:spcBef>
          <a:spcPct val="0"/>
        </a:spcBef>
        <a:buNone/>
        <a:defRPr sz="3413" kern="1200">
          <a:solidFill>
            <a:srgbClr val="1B2C5D"/>
          </a:solidFill>
          <a:latin typeface="Brandon Grotesque Regular"/>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133" kern="1200">
          <a:solidFill>
            <a:schemeClr val="tx1"/>
          </a:solidFill>
          <a:latin typeface="Brandon Grotesque Regular"/>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Brandon Grotesque Regular"/>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Brandon Grotesque Regular"/>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Brandon Grotesque Regular"/>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Brandon Grotesque Regular"/>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5ABE7-6537-406D-B826-5EC90F229C87}"/>
              </a:ext>
            </a:extLst>
          </p:cNvPr>
          <p:cNvSpPr>
            <a:spLocks noGrp="1"/>
          </p:cNvSpPr>
          <p:nvPr>
            <p:ph type="title"/>
          </p:nvPr>
        </p:nvSpPr>
        <p:spPr>
          <a:xfrm>
            <a:off x="670560" y="389467"/>
            <a:ext cx="8412480" cy="6463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935D852-1662-4B2D-B8A4-C270D1525B63}"/>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6904B40F-9694-4996-87B4-1940FA1D5763}"/>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FEA9E490-A4D2-4837-B1F3-A4BB0823A07E}" type="slidenum">
              <a:rPr lang="en-US" smtClean="0"/>
              <a:t>‹#›</a:t>
            </a:fld>
            <a:endParaRPr lang="en-US" dirty="0"/>
          </a:p>
        </p:txBody>
      </p:sp>
      <p:pic>
        <p:nvPicPr>
          <p:cNvPr id="9" name="Picture 8">
            <a:extLst>
              <a:ext uri="{FF2B5EF4-FFF2-40B4-BE49-F238E27FC236}">
                <a16:creationId xmlns:a16="http://schemas.microsoft.com/office/drawing/2014/main" id="{E45FA941-7129-4149-9F41-09634EA98BEA}"/>
              </a:ext>
            </a:extLst>
          </p:cNvPr>
          <p:cNvPicPr preferRelativeResize="0">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288683" y="6681893"/>
            <a:ext cx="1560576" cy="487680"/>
          </a:xfrm>
          <a:prstGeom prst="rect">
            <a:avLst/>
          </a:prstGeom>
        </p:spPr>
      </p:pic>
    </p:spTree>
    <p:custDataLst>
      <p:tags r:id="rId13"/>
    </p:custDataLst>
    <p:extLst>
      <p:ext uri="{BB962C8B-B14F-4D97-AF65-F5344CB8AC3E}">
        <p14:creationId xmlns:p14="http://schemas.microsoft.com/office/powerpoint/2010/main" val="132279216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r" defTabSz="975390" rtl="0" eaLnBrk="1" latinLnBrk="0" hangingPunct="1">
        <a:lnSpc>
          <a:spcPct val="90000"/>
        </a:lnSpc>
        <a:spcBef>
          <a:spcPct val="0"/>
        </a:spcBef>
        <a:buNone/>
        <a:defRPr sz="3413" kern="1200">
          <a:solidFill>
            <a:srgbClr val="1B2C5D"/>
          </a:solidFill>
          <a:latin typeface="Brandon Grotesque Regular"/>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133" kern="1200">
          <a:solidFill>
            <a:schemeClr val="tx1"/>
          </a:solidFill>
          <a:latin typeface="Brandon Grotesque Regular"/>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Brandon Grotesque Regular"/>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Brandon Grotesque Regular"/>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Brandon Grotesque Regular"/>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Brandon Grotesque Regular"/>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50.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redirect?v=bkmmZmbbBVo&amp;redir_token=E5sa3C0rW0gy9Wf2SZV5KU5_puV8MTU5MDY5Mjk0MEAxNTkwNjA2NTQw&amp;event=video_description&amp;q=http%3A%2F%2Fwww.doncrawley.com"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51.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hyperlink" Target="https://www.exudeinc.com/continuing-the-conversation/"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history.com/topics/early-20th-century-us/jim-crow-laws#:~:text=In%201964%2C%20President%20Lyndon%20B,to%20keep%20minorities%20from%20voting." TargetMode="External"/><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9582B7-E7F0-434F-A434-6CC18E9A57EF}"/>
              </a:ext>
            </a:extLst>
          </p:cNvPr>
          <p:cNvPicPr>
            <a:picLocks noChangeAspect="1"/>
          </p:cNvPicPr>
          <p:nvPr/>
        </p:nvPicPr>
        <p:blipFill rotWithShape="1">
          <a:blip r:embed="rId2"/>
          <a:srcRect t="3226"/>
          <a:stretch/>
        </p:blipFill>
        <p:spPr>
          <a:xfrm>
            <a:off x="21" y="11"/>
            <a:ext cx="9753579" cy="7315189"/>
          </a:xfrm>
          <a:prstGeom prst="rect">
            <a:avLst/>
          </a:prstGeom>
        </p:spPr>
      </p:pic>
      <p:sp>
        <p:nvSpPr>
          <p:cNvPr id="3" name="bk object 17">
            <a:extLst>
              <a:ext uri="{FF2B5EF4-FFF2-40B4-BE49-F238E27FC236}">
                <a16:creationId xmlns:a16="http://schemas.microsoft.com/office/drawing/2014/main" id="{FC4DD0F1-0B1E-4DD5-9F58-4A22A32AA19F}"/>
              </a:ext>
            </a:extLst>
          </p:cNvPr>
          <p:cNvSpPr/>
          <p:nvPr/>
        </p:nvSpPr>
        <p:spPr>
          <a:xfrm>
            <a:off x="-21" y="4294908"/>
            <a:ext cx="9753600" cy="1782619"/>
          </a:xfrm>
          <a:custGeom>
            <a:avLst/>
            <a:gdLst/>
            <a:ahLst/>
            <a:cxnLst/>
            <a:rect l="l" t="t" r="r" b="b"/>
            <a:pathLst>
              <a:path w="9753600" h="3619500">
                <a:moveTo>
                  <a:pt x="0" y="0"/>
                </a:moveTo>
                <a:lnTo>
                  <a:pt x="9753600" y="0"/>
                </a:lnTo>
                <a:lnTo>
                  <a:pt x="9753600" y="3619499"/>
                </a:lnTo>
                <a:lnTo>
                  <a:pt x="0" y="3619499"/>
                </a:lnTo>
                <a:lnTo>
                  <a:pt x="0" y="0"/>
                </a:lnTo>
                <a:close/>
              </a:path>
            </a:pathLst>
          </a:custGeom>
          <a:solidFill>
            <a:srgbClr val="1B2C5D">
              <a:alpha val="84704"/>
            </a:srgbClr>
          </a:solidFill>
        </p:spPr>
        <p:txBody>
          <a:bodyPr wrap="square" lIns="0" tIns="0" rIns="0" bIns="0" rtlCol="0"/>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82F880A-9492-4270-8843-A778351DD83A}"/>
              </a:ext>
            </a:extLst>
          </p:cNvPr>
          <p:cNvSpPr txBox="1">
            <a:spLocks/>
          </p:cNvSpPr>
          <p:nvPr/>
        </p:nvSpPr>
        <p:spPr>
          <a:xfrm>
            <a:off x="263215" y="4488873"/>
            <a:ext cx="9227127" cy="1366645"/>
          </a:xfrm>
          <a:prstGeom prst="rect">
            <a:avLst/>
          </a:prstGeom>
        </p:spPr>
        <p:txBody>
          <a:bodyPr vert="horz" lIns="91440" tIns="45720" rIns="91440" bIns="45720" rtlCol="0" anchor="ctr">
            <a:normAutofit/>
          </a:bodyPr>
          <a:lstStyle>
            <a:lvl1pPr algn="r" defTabSz="975390" rtl="0" eaLnBrk="1" latinLnBrk="0" hangingPunct="1">
              <a:lnSpc>
                <a:spcPct val="90000"/>
              </a:lnSpc>
              <a:spcBef>
                <a:spcPct val="0"/>
              </a:spcBef>
              <a:buNone/>
              <a:defRPr sz="3413" b="0" kern="1200" cap="none" baseline="0">
                <a:solidFill>
                  <a:srgbClr val="002060"/>
                </a:solidFill>
                <a:latin typeface="Brandon Grotesque Regular" panose="020B0503020203060202" pitchFamily="34" charset="0"/>
                <a:ea typeface="+mj-ea"/>
                <a:cs typeface="+mj-cs"/>
              </a:defRPr>
            </a:lvl1pPr>
          </a:lstStyle>
          <a:p>
            <a:pPr algn="ctr">
              <a:lnSpc>
                <a:spcPct val="120000"/>
              </a:lnSpc>
              <a:spcBef>
                <a:spcPts val="0"/>
              </a:spcBef>
              <a:spcAft>
                <a:spcPts val="600"/>
              </a:spcAft>
            </a:pPr>
            <a:r>
              <a:rPr lang="en-US" sz="3200" dirty="0">
                <a:solidFill>
                  <a:schemeClr val="bg1"/>
                </a:solidFill>
                <a:latin typeface="+mn-lt"/>
                <a:cs typeface="Arial" panose="020B0604020202020204" pitchFamily="34" charset="0"/>
              </a:rPr>
              <a:t>Let’s Get Ready You Ready To Talk About</a:t>
            </a:r>
          </a:p>
          <a:p>
            <a:pPr algn="ctr">
              <a:lnSpc>
                <a:spcPct val="120000"/>
              </a:lnSpc>
              <a:spcBef>
                <a:spcPts val="0"/>
              </a:spcBef>
              <a:spcAft>
                <a:spcPts val="600"/>
              </a:spcAft>
            </a:pPr>
            <a:r>
              <a:rPr lang="en-US" sz="3200" dirty="0">
                <a:solidFill>
                  <a:schemeClr val="bg1"/>
                </a:solidFill>
                <a:latin typeface="+mn-lt"/>
                <a:cs typeface="Arial" panose="020B0604020202020204" pitchFamily="34" charset="0"/>
              </a:rPr>
              <a:t>Race In the Workplace</a:t>
            </a:r>
            <a:endParaRPr lang="en-US" sz="2800" dirty="0">
              <a:solidFill>
                <a:schemeClr val="bg1"/>
              </a:solidFill>
              <a:latin typeface="+mn-lt"/>
            </a:endParaRPr>
          </a:p>
        </p:txBody>
      </p:sp>
      <p:pic>
        <p:nvPicPr>
          <p:cNvPr id="5" name="Picture 4">
            <a:extLst>
              <a:ext uri="{FF2B5EF4-FFF2-40B4-BE49-F238E27FC236}">
                <a16:creationId xmlns:a16="http://schemas.microsoft.com/office/drawing/2014/main" id="{670EACA6-714F-459E-B9C0-F568BBB05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94" y="6740405"/>
            <a:ext cx="1607906" cy="457200"/>
          </a:xfrm>
          <a:prstGeom prst="rect">
            <a:avLst/>
          </a:prstGeom>
        </p:spPr>
      </p:pic>
    </p:spTree>
    <p:extLst>
      <p:ext uri="{BB962C8B-B14F-4D97-AF65-F5344CB8AC3E}">
        <p14:creationId xmlns:p14="http://schemas.microsoft.com/office/powerpoint/2010/main" val="66202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828EBD-01F7-48D6-A7C3-2F6F59FB99CA}"/>
              </a:ext>
            </a:extLst>
          </p:cNvPr>
          <p:cNvSpPr>
            <a:spLocks noGrp="1"/>
          </p:cNvSpPr>
          <p:nvPr>
            <p:ph type="sldNum" sz="quarter" idx="7"/>
          </p:nvPr>
        </p:nvSpPr>
        <p:spPr/>
        <p:txBody>
          <a:bodyPr/>
          <a:lstStyle/>
          <a:p>
            <a:fld id="{B6F15528-21DE-4FAA-801E-634DDDAF4B2B}" type="slidenum">
              <a:rPr lang="en-US" smtClean="0"/>
              <a:pPr/>
              <a:t>10</a:t>
            </a:fld>
            <a:endParaRPr lang="en-US" dirty="0"/>
          </a:p>
        </p:txBody>
      </p:sp>
      <p:sp>
        <p:nvSpPr>
          <p:cNvPr id="3" name="Text Placeholder 2">
            <a:extLst>
              <a:ext uri="{FF2B5EF4-FFF2-40B4-BE49-F238E27FC236}">
                <a16:creationId xmlns:a16="http://schemas.microsoft.com/office/drawing/2014/main" id="{951425BC-E49D-436E-BE20-8B64A0DA71A8}"/>
              </a:ext>
            </a:extLst>
          </p:cNvPr>
          <p:cNvSpPr>
            <a:spLocks noGrp="1"/>
          </p:cNvSpPr>
          <p:nvPr>
            <p:ph type="body" sz="quarter" idx="10"/>
          </p:nvPr>
        </p:nvSpPr>
        <p:spPr>
          <a:xfrm>
            <a:off x="297180" y="1848514"/>
            <a:ext cx="8991600" cy="4238625"/>
          </a:xfrm>
        </p:spPr>
        <p:txBody>
          <a:bodyPr/>
          <a:lstStyle/>
          <a:p>
            <a:pPr marL="342900" indent="-342900">
              <a:spcAft>
                <a:spcPts val="600"/>
              </a:spcAft>
              <a:buFont typeface="Arial" panose="020B0604020202020204" pitchFamily="34" charset="0"/>
              <a:buChar char="•"/>
            </a:pPr>
            <a:r>
              <a:rPr lang="en-US" dirty="0"/>
              <a:t>Strength your organization position and messaging around “No Tolerance for Racism”</a:t>
            </a:r>
          </a:p>
          <a:p>
            <a:pPr marL="1085850" lvl="1" indent="-342900">
              <a:spcAft>
                <a:spcPts val="600"/>
              </a:spcAft>
            </a:pPr>
            <a:r>
              <a:rPr lang="en-US" dirty="0"/>
              <a:t>Critically review all org practices, processes and employee feedback</a:t>
            </a:r>
          </a:p>
          <a:p>
            <a:pPr marL="1085850" lvl="1" indent="-342900">
              <a:spcAft>
                <a:spcPts val="600"/>
              </a:spcAft>
            </a:pPr>
            <a:r>
              <a:rPr lang="en-US" dirty="0"/>
              <a:t>Immediately Correct what needs to be corrected</a:t>
            </a:r>
          </a:p>
          <a:p>
            <a:pPr marL="342900" indent="-342900">
              <a:spcAft>
                <a:spcPts val="600"/>
              </a:spcAft>
              <a:buFont typeface="Arial" panose="020B0604020202020204" pitchFamily="34" charset="0"/>
              <a:buChar char="•"/>
            </a:pPr>
            <a:endParaRPr lang="en-US" dirty="0"/>
          </a:p>
          <a:p>
            <a:pPr marL="342900" indent="-342900">
              <a:spcAft>
                <a:spcPts val="600"/>
              </a:spcAft>
              <a:buFont typeface="Arial" panose="020B0604020202020204" pitchFamily="34" charset="0"/>
              <a:buChar char="•"/>
            </a:pPr>
            <a:r>
              <a:rPr lang="en-US" dirty="0"/>
              <a:t>Teach your leaders and workforce how to recognize and report Racism and any other type of Discrimination and/or Harassment</a:t>
            </a:r>
          </a:p>
          <a:p>
            <a:pPr marL="1085850" lvl="1" indent="-342900">
              <a:spcAft>
                <a:spcPts val="600"/>
              </a:spcAft>
            </a:pPr>
            <a:r>
              <a:rPr lang="en-US" dirty="0"/>
              <a:t>What is your process for reporting Racism? </a:t>
            </a:r>
          </a:p>
          <a:p>
            <a:pPr marL="1085850" lvl="1" indent="-342900">
              <a:spcAft>
                <a:spcPts val="600"/>
              </a:spcAft>
            </a:pPr>
            <a:r>
              <a:rPr lang="en-US" dirty="0"/>
              <a:t>Is it safe – psychologically and professionally? </a:t>
            </a:r>
          </a:p>
          <a:p>
            <a:pPr lvl="1" indent="0">
              <a:buNone/>
            </a:pPr>
            <a:endParaRPr lang="en-US" dirty="0">
              <a:solidFill>
                <a:srgbClr val="1B2C5D"/>
              </a:solidFill>
              <a:latin typeface="+mn-lt"/>
            </a:endParaRPr>
          </a:p>
          <a:p>
            <a:endParaRPr lang="en-US" dirty="0"/>
          </a:p>
          <a:p>
            <a:endParaRPr lang="en-US" dirty="0"/>
          </a:p>
        </p:txBody>
      </p:sp>
      <p:sp>
        <p:nvSpPr>
          <p:cNvPr id="4" name="Text Placeholder 3">
            <a:extLst>
              <a:ext uri="{FF2B5EF4-FFF2-40B4-BE49-F238E27FC236}">
                <a16:creationId xmlns:a16="http://schemas.microsoft.com/office/drawing/2014/main" id="{A70F92EB-9B7C-4860-9E34-CFFC538AC8F8}"/>
              </a:ext>
            </a:extLst>
          </p:cNvPr>
          <p:cNvSpPr>
            <a:spLocks noGrp="1"/>
          </p:cNvSpPr>
          <p:nvPr>
            <p:ph type="body" sz="quarter" idx="11"/>
          </p:nvPr>
        </p:nvSpPr>
        <p:spPr/>
        <p:txBody>
          <a:bodyPr/>
          <a:lstStyle/>
          <a:p>
            <a:pPr algn="r"/>
            <a:r>
              <a:rPr lang="en-US" dirty="0"/>
              <a:t>Tips for Addressing Racism</a:t>
            </a:r>
          </a:p>
        </p:txBody>
      </p:sp>
    </p:spTree>
    <p:extLst>
      <p:ext uri="{BB962C8B-B14F-4D97-AF65-F5344CB8AC3E}">
        <p14:creationId xmlns:p14="http://schemas.microsoft.com/office/powerpoint/2010/main" val="223283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DACC4-2C3C-4710-A41B-0B1A7C7EB521}"/>
              </a:ext>
            </a:extLst>
          </p:cNvPr>
          <p:cNvPicPr>
            <a:picLocks noChangeAspect="1"/>
          </p:cNvPicPr>
          <p:nvPr/>
        </p:nvPicPr>
        <p:blipFill rotWithShape="1">
          <a:blip r:embed="rId2"/>
          <a:srcRect l="10751" r="248" b="-1"/>
          <a:stretch/>
        </p:blipFill>
        <p:spPr>
          <a:xfrm>
            <a:off x="21" y="11"/>
            <a:ext cx="9753579" cy="7315189"/>
          </a:xfrm>
          <a:prstGeom prst="rect">
            <a:avLst/>
          </a:prstGeom>
        </p:spPr>
      </p:pic>
      <p:sp>
        <p:nvSpPr>
          <p:cNvPr id="3" name="Speech Bubble: Rectangle 2">
            <a:extLst>
              <a:ext uri="{FF2B5EF4-FFF2-40B4-BE49-F238E27FC236}">
                <a16:creationId xmlns:a16="http://schemas.microsoft.com/office/drawing/2014/main" id="{136765C1-031B-4513-8787-A0396E22A46B}"/>
              </a:ext>
            </a:extLst>
          </p:cNvPr>
          <p:cNvSpPr/>
          <p:nvPr/>
        </p:nvSpPr>
        <p:spPr>
          <a:xfrm>
            <a:off x="0" y="4424475"/>
            <a:ext cx="9753578" cy="1822027"/>
          </a:xfrm>
          <a:prstGeom prst="wedgeRectCallout">
            <a:avLst>
              <a:gd name="adj1" fmla="val -21030"/>
              <a:gd name="adj2" fmla="val 50878"/>
            </a:avLst>
          </a:prstGeom>
          <a:solidFill>
            <a:srgbClr val="1B2C5D">
              <a:alpha val="8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3200" dirty="0">
                <a:cs typeface="Arial" panose="020B0604020202020204" pitchFamily="34" charset="0"/>
              </a:rPr>
              <a:t>THEME: COMMUNICATIONS</a:t>
            </a:r>
            <a:endParaRPr lang="en-US" sz="2000" dirty="0">
              <a:cs typeface="Arial" panose="020B0604020202020204" pitchFamily="34" charset="0"/>
            </a:endParaRPr>
          </a:p>
        </p:txBody>
      </p:sp>
    </p:spTree>
    <p:extLst>
      <p:ext uri="{BB962C8B-B14F-4D97-AF65-F5344CB8AC3E}">
        <p14:creationId xmlns:p14="http://schemas.microsoft.com/office/powerpoint/2010/main" val="2762437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15723-D499-45C6-B4C9-57B9DB0F2B2A}"/>
              </a:ext>
            </a:extLst>
          </p:cNvPr>
          <p:cNvSpPr>
            <a:spLocks noGrp="1"/>
          </p:cNvSpPr>
          <p:nvPr>
            <p:ph type="sldNum" sz="quarter" idx="7"/>
          </p:nvPr>
        </p:nvSpPr>
        <p:spPr/>
        <p:txBody>
          <a:bodyPr/>
          <a:lstStyle/>
          <a:p>
            <a:fld id="{B6F15528-21DE-4FAA-801E-634DDDAF4B2B}" type="slidenum">
              <a:rPr lang="en-US" smtClean="0"/>
              <a:pPr/>
              <a:t>12</a:t>
            </a:fld>
            <a:endParaRPr lang="en-US" dirty="0"/>
          </a:p>
        </p:txBody>
      </p:sp>
      <p:sp>
        <p:nvSpPr>
          <p:cNvPr id="3" name="Text Placeholder 2">
            <a:extLst>
              <a:ext uri="{FF2B5EF4-FFF2-40B4-BE49-F238E27FC236}">
                <a16:creationId xmlns:a16="http://schemas.microsoft.com/office/drawing/2014/main" id="{6E49EAE2-13F3-4D07-8475-B2E81FB42946}"/>
              </a:ext>
            </a:extLst>
          </p:cNvPr>
          <p:cNvSpPr>
            <a:spLocks noGrp="1"/>
          </p:cNvSpPr>
          <p:nvPr>
            <p:ph type="body" sz="quarter" idx="10"/>
          </p:nvPr>
        </p:nvSpPr>
        <p:spPr>
          <a:xfrm>
            <a:off x="950042" y="1324898"/>
            <a:ext cx="7853516" cy="2332702"/>
          </a:xfrm>
        </p:spPr>
        <p:txBody>
          <a:bodyPr/>
          <a:lstStyle/>
          <a:p>
            <a:endParaRPr lang="en-US" dirty="0"/>
          </a:p>
          <a:p>
            <a:pPr algn="ctr" fontAlgn="b"/>
            <a:endParaRPr lang="en-US" u="sng" dirty="0"/>
          </a:p>
          <a:p>
            <a:pPr fontAlgn="b"/>
            <a:r>
              <a:rPr lang="en-US" sz="2400" u="sng" dirty="0"/>
              <a:t>What should White People Do</a:t>
            </a:r>
            <a:r>
              <a:rPr lang="en-US" sz="2400" dirty="0"/>
              <a:t>: </a:t>
            </a:r>
          </a:p>
          <a:p>
            <a:pPr marL="342900" indent="-342900" fontAlgn="b">
              <a:buFont typeface="Arial" panose="020B0604020202020204" pitchFamily="34" charset="0"/>
              <a:buChar char="•"/>
            </a:pPr>
            <a:r>
              <a:rPr lang="en-US" sz="2400" dirty="0"/>
              <a:t>As a white person how should I respond and how do I engage in the conversation? </a:t>
            </a:r>
          </a:p>
          <a:p>
            <a:pPr marL="342900" indent="-342900" fontAlgn="b">
              <a:buFont typeface="Arial" panose="020B0604020202020204" pitchFamily="34" charset="0"/>
              <a:buChar char="•"/>
            </a:pPr>
            <a:endParaRPr lang="en-US" sz="2400" dirty="0"/>
          </a:p>
          <a:p>
            <a:pPr marL="342900" indent="-342900" fontAlgn="b">
              <a:buFont typeface="Arial" panose="020B0604020202020204" pitchFamily="34" charset="0"/>
              <a:buChar char="•"/>
            </a:pPr>
            <a:r>
              <a:rPr lang="en-US" sz="2400" dirty="0"/>
              <a:t>How to bring white people into the conversation?</a:t>
            </a:r>
          </a:p>
          <a:p>
            <a:pPr marL="342900" indent="-342900" fontAlgn="b">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1875384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C5F57-2C94-4AD9-B6F9-D7B94F5F5A03}"/>
              </a:ext>
            </a:extLst>
          </p:cNvPr>
          <p:cNvSpPr>
            <a:spLocks noGrp="1"/>
          </p:cNvSpPr>
          <p:nvPr>
            <p:ph type="sldNum" sz="quarter" idx="7"/>
          </p:nvPr>
        </p:nvSpPr>
        <p:spPr/>
        <p:txBody>
          <a:bodyPr/>
          <a:lstStyle/>
          <a:p>
            <a:fld id="{B6F15528-21DE-4FAA-801E-634DDDAF4B2B}" type="slidenum">
              <a:rPr lang="en-US" smtClean="0"/>
              <a:pPr/>
              <a:t>13</a:t>
            </a:fld>
            <a:endParaRPr lang="en-US" dirty="0"/>
          </a:p>
        </p:txBody>
      </p:sp>
      <p:sp>
        <p:nvSpPr>
          <p:cNvPr id="3" name="Text Placeholder 2">
            <a:extLst>
              <a:ext uri="{FF2B5EF4-FFF2-40B4-BE49-F238E27FC236}">
                <a16:creationId xmlns:a16="http://schemas.microsoft.com/office/drawing/2014/main" id="{82F8188F-7B7C-4127-A095-3D6B2C73FAE2}"/>
              </a:ext>
            </a:extLst>
          </p:cNvPr>
          <p:cNvSpPr>
            <a:spLocks noGrp="1"/>
          </p:cNvSpPr>
          <p:nvPr>
            <p:ph type="body" sz="quarter" idx="10"/>
          </p:nvPr>
        </p:nvSpPr>
        <p:spPr>
          <a:xfrm>
            <a:off x="558165" y="1281112"/>
            <a:ext cx="8707755" cy="4752975"/>
          </a:xfrm>
        </p:spPr>
        <p:txBody>
          <a:bodyPr/>
          <a:lstStyle/>
          <a:p>
            <a:r>
              <a:rPr lang="en-US" dirty="0"/>
              <a:t>Karen Fleshman</a:t>
            </a:r>
          </a:p>
          <a:p>
            <a:endParaRPr lang="en-US" dirty="0"/>
          </a:p>
          <a:p>
            <a:r>
              <a:rPr lang="en-US" dirty="0"/>
              <a:t>I think it has to do with how White people understand racial inequality in our society. Growing up, if I asked ‘why is there so much racial inequality in our society?’ </a:t>
            </a:r>
          </a:p>
          <a:p>
            <a:endParaRPr lang="en-US" dirty="0"/>
          </a:p>
          <a:p>
            <a:r>
              <a:rPr lang="en-US" b="1" i="1" dirty="0"/>
              <a:t>The story I would get back is:</a:t>
            </a:r>
          </a:p>
          <a:p>
            <a:endParaRPr lang="en-US" dirty="0"/>
          </a:p>
          <a:p>
            <a:r>
              <a:rPr lang="en-US" dirty="0"/>
              <a:t> </a:t>
            </a:r>
            <a:r>
              <a:rPr lang="en-US" dirty="0">
                <a:solidFill>
                  <a:srgbClr val="A50021"/>
                </a:solidFill>
              </a:rPr>
              <a:t>“We used to have terrible racism in our society…then there was a Civil Rights Movement led by Dr. King…and now opportunities are distributed equally.” </a:t>
            </a:r>
          </a:p>
          <a:p>
            <a:endParaRPr lang="en-US" dirty="0"/>
          </a:p>
          <a:p>
            <a:r>
              <a:rPr lang="en-US" dirty="0"/>
              <a:t>“Some families choose to seize these opportunities and work really hard and that’s they</a:t>
            </a:r>
          </a:p>
          <a:p>
            <a:r>
              <a:rPr lang="en-US" dirty="0"/>
              <a:t>I‘ve progressed…and other families choose not to, and that’s why they’re in the situation they’re in.”</a:t>
            </a:r>
          </a:p>
          <a:p>
            <a:endParaRPr lang="en-US" dirty="0"/>
          </a:p>
          <a:p>
            <a:pPr algn="ctr"/>
            <a:r>
              <a:rPr lang="en-US" sz="1400" dirty="0">
                <a:solidFill>
                  <a:schemeClr val="tx1">
                    <a:lumMod val="50000"/>
                    <a:lumOff val="50000"/>
                  </a:schemeClr>
                </a:solidFill>
              </a:rPr>
              <a:t>Janice Gassam, Forbes Jan 2019 How To Have Conversations About Race At Work</a:t>
            </a:r>
          </a:p>
        </p:txBody>
      </p:sp>
      <p:sp>
        <p:nvSpPr>
          <p:cNvPr id="4" name="Text Placeholder 3">
            <a:extLst>
              <a:ext uri="{FF2B5EF4-FFF2-40B4-BE49-F238E27FC236}">
                <a16:creationId xmlns:a16="http://schemas.microsoft.com/office/drawing/2014/main" id="{1B34A2AD-A20B-4376-A9E6-BE3AF97A6B90}"/>
              </a:ext>
            </a:extLst>
          </p:cNvPr>
          <p:cNvSpPr>
            <a:spLocks noGrp="1"/>
          </p:cNvSpPr>
          <p:nvPr>
            <p:ph type="body" sz="quarter" idx="11"/>
          </p:nvPr>
        </p:nvSpPr>
        <p:spPr/>
        <p:txBody>
          <a:bodyPr/>
          <a:lstStyle/>
          <a:p>
            <a:r>
              <a:rPr lang="en-US" dirty="0"/>
              <a:t>Self-Awareness and Knowledge</a:t>
            </a:r>
          </a:p>
        </p:txBody>
      </p:sp>
    </p:spTree>
    <p:extLst>
      <p:ext uri="{BB962C8B-B14F-4D97-AF65-F5344CB8AC3E}">
        <p14:creationId xmlns:p14="http://schemas.microsoft.com/office/powerpoint/2010/main" val="148299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CA77CB-EED6-4C08-AC46-A8795A77545A}"/>
              </a:ext>
            </a:extLst>
          </p:cNvPr>
          <p:cNvSpPr>
            <a:spLocks noGrp="1"/>
          </p:cNvSpPr>
          <p:nvPr>
            <p:ph type="sldNum" sz="quarter" idx="7"/>
          </p:nvPr>
        </p:nvSpPr>
        <p:spPr/>
        <p:txBody>
          <a:bodyPr/>
          <a:lstStyle/>
          <a:p>
            <a:fld id="{B6F15528-21DE-4FAA-801E-634DDDAF4B2B}" type="slidenum">
              <a:rPr lang="en-US" smtClean="0"/>
              <a:pPr/>
              <a:t>14</a:t>
            </a:fld>
            <a:endParaRPr lang="en-US" dirty="0"/>
          </a:p>
        </p:txBody>
      </p:sp>
      <p:sp>
        <p:nvSpPr>
          <p:cNvPr id="3" name="Text Placeholder 2">
            <a:extLst>
              <a:ext uri="{FF2B5EF4-FFF2-40B4-BE49-F238E27FC236}">
                <a16:creationId xmlns:a16="http://schemas.microsoft.com/office/drawing/2014/main" id="{651DE8D6-74EB-42E8-A8C7-C6A9BE4ED25C}"/>
              </a:ext>
            </a:extLst>
          </p:cNvPr>
          <p:cNvSpPr>
            <a:spLocks noGrp="1"/>
          </p:cNvSpPr>
          <p:nvPr>
            <p:ph type="body" sz="quarter" idx="10"/>
          </p:nvPr>
        </p:nvSpPr>
        <p:spPr/>
        <p:txBody>
          <a:bodyPr/>
          <a:lstStyle/>
          <a:p>
            <a:pPr marL="457200" indent="-457200">
              <a:buFont typeface="Arial" panose="020B0604020202020204" pitchFamily="34" charset="0"/>
              <a:buChar char="•"/>
            </a:pPr>
            <a:r>
              <a:rPr lang="en-US" sz="2800" dirty="0"/>
              <a:t>What’s Your Truth?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Where are Your Blindspots?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Identify and Change; Determine to be a Change Agent</a:t>
            </a:r>
          </a:p>
          <a:p>
            <a:endParaRPr lang="en-US" sz="2800" dirty="0"/>
          </a:p>
          <a:p>
            <a:pPr marL="457200" indent="-457200">
              <a:buFont typeface="Arial" panose="020B0604020202020204" pitchFamily="34" charset="0"/>
              <a:buChar char="•"/>
            </a:pPr>
            <a:r>
              <a:rPr lang="en-US" sz="2800" dirty="0"/>
              <a:t>Don’t dwell in “White Guilt”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Invite other White People on the Journey – but if they don’t join you – keep moving.</a:t>
            </a:r>
          </a:p>
          <a:p>
            <a:endParaRPr lang="en-US" dirty="0"/>
          </a:p>
        </p:txBody>
      </p:sp>
      <p:sp>
        <p:nvSpPr>
          <p:cNvPr id="4" name="Text Placeholder 3">
            <a:extLst>
              <a:ext uri="{FF2B5EF4-FFF2-40B4-BE49-F238E27FC236}">
                <a16:creationId xmlns:a16="http://schemas.microsoft.com/office/drawing/2014/main" id="{02C56D97-9B93-410B-B6B5-8A8342D8BAA0}"/>
              </a:ext>
            </a:extLst>
          </p:cNvPr>
          <p:cNvSpPr>
            <a:spLocks noGrp="1"/>
          </p:cNvSpPr>
          <p:nvPr>
            <p:ph type="body" sz="quarter" idx="11"/>
          </p:nvPr>
        </p:nvSpPr>
        <p:spPr/>
        <p:txBody>
          <a:bodyPr/>
          <a:lstStyle/>
          <a:p>
            <a:r>
              <a:rPr lang="en-US" dirty="0"/>
              <a:t>Some Answers for White People?</a:t>
            </a:r>
          </a:p>
          <a:p>
            <a:endParaRPr lang="en-US" dirty="0"/>
          </a:p>
        </p:txBody>
      </p:sp>
    </p:spTree>
    <p:extLst>
      <p:ext uri="{BB962C8B-B14F-4D97-AF65-F5344CB8AC3E}">
        <p14:creationId xmlns:p14="http://schemas.microsoft.com/office/powerpoint/2010/main" val="293974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710F5-45FB-486D-BAEB-9EDBCB0100C4}"/>
              </a:ext>
            </a:extLst>
          </p:cNvPr>
          <p:cNvSpPr>
            <a:spLocks noGrp="1"/>
          </p:cNvSpPr>
          <p:nvPr>
            <p:ph type="sldNum" sz="quarter" idx="7"/>
          </p:nvPr>
        </p:nvSpPr>
        <p:spPr/>
        <p:txBody>
          <a:bodyPr/>
          <a:lstStyle/>
          <a:p>
            <a:fld id="{B6F15528-21DE-4FAA-801E-634DDDAF4B2B}" type="slidenum">
              <a:rPr lang="en-US" smtClean="0"/>
              <a:pPr/>
              <a:t>15</a:t>
            </a:fld>
            <a:endParaRPr lang="en-US" dirty="0"/>
          </a:p>
        </p:txBody>
      </p:sp>
      <p:sp>
        <p:nvSpPr>
          <p:cNvPr id="3" name="Text Placeholder 2">
            <a:extLst>
              <a:ext uri="{FF2B5EF4-FFF2-40B4-BE49-F238E27FC236}">
                <a16:creationId xmlns:a16="http://schemas.microsoft.com/office/drawing/2014/main" id="{9B3185E0-108E-4DCD-B1AF-6BF31BDCF9EF}"/>
              </a:ext>
            </a:extLst>
          </p:cNvPr>
          <p:cNvSpPr>
            <a:spLocks noGrp="1"/>
          </p:cNvSpPr>
          <p:nvPr>
            <p:ph type="body" sz="quarter" idx="10"/>
          </p:nvPr>
        </p:nvSpPr>
        <p:spPr>
          <a:xfrm>
            <a:off x="847724" y="1724024"/>
            <a:ext cx="8612505" cy="4105275"/>
          </a:xfrm>
        </p:spPr>
        <p:txBody>
          <a:bodyPr/>
          <a:lstStyle/>
          <a:p>
            <a:r>
              <a:rPr lang="en-US" sz="2800" dirty="0"/>
              <a:t>Recommended Reading:  </a:t>
            </a:r>
          </a:p>
          <a:p>
            <a:endParaRPr lang="en-US" sz="2800" dirty="0"/>
          </a:p>
          <a:p>
            <a:r>
              <a:rPr lang="en-US" sz="2800" dirty="0"/>
              <a:t>Dear White People: Here Are 10 Actions You Can Take To Promote Racial Justice In The Workplace</a:t>
            </a:r>
          </a:p>
        </p:txBody>
      </p:sp>
      <p:sp>
        <p:nvSpPr>
          <p:cNvPr id="4" name="Text Placeholder 3">
            <a:extLst>
              <a:ext uri="{FF2B5EF4-FFF2-40B4-BE49-F238E27FC236}">
                <a16:creationId xmlns:a16="http://schemas.microsoft.com/office/drawing/2014/main" id="{DF445A28-88F9-45BF-BAF3-2F8BFCF45005}"/>
              </a:ext>
            </a:extLst>
          </p:cNvPr>
          <p:cNvSpPr>
            <a:spLocks noGrp="1"/>
          </p:cNvSpPr>
          <p:nvPr>
            <p:ph type="body" sz="quarter" idx="11"/>
          </p:nvPr>
        </p:nvSpPr>
        <p:spPr/>
        <p:txBody>
          <a:bodyPr/>
          <a:lstStyle/>
          <a:p>
            <a:r>
              <a:rPr lang="en-US" dirty="0"/>
              <a:t>Some Answers for White People?</a:t>
            </a:r>
          </a:p>
        </p:txBody>
      </p:sp>
    </p:spTree>
    <p:extLst>
      <p:ext uri="{BB962C8B-B14F-4D97-AF65-F5344CB8AC3E}">
        <p14:creationId xmlns:p14="http://schemas.microsoft.com/office/powerpoint/2010/main" val="3749269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15723-D499-45C6-B4C9-57B9DB0F2B2A}"/>
              </a:ext>
            </a:extLst>
          </p:cNvPr>
          <p:cNvSpPr>
            <a:spLocks noGrp="1"/>
          </p:cNvSpPr>
          <p:nvPr>
            <p:ph type="sldNum" sz="quarter" idx="7"/>
          </p:nvPr>
        </p:nvSpPr>
        <p:spPr/>
        <p:txBody>
          <a:bodyPr/>
          <a:lstStyle/>
          <a:p>
            <a:fld id="{B6F15528-21DE-4FAA-801E-634DDDAF4B2B}" type="slidenum">
              <a:rPr lang="en-US" smtClean="0"/>
              <a:pPr/>
              <a:t>16</a:t>
            </a:fld>
            <a:endParaRPr lang="en-US" dirty="0"/>
          </a:p>
        </p:txBody>
      </p:sp>
      <p:sp>
        <p:nvSpPr>
          <p:cNvPr id="3" name="Text Placeholder 2">
            <a:extLst>
              <a:ext uri="{FF2B5EF4-FFF2-40B4-BE49-F238E27FC236}">
                <a16:creationId xmlns:a16="http://schemas.microsoft.com/office/drawing/2014/main" id="{6E49EAE2-13F3-4D07-8475-B2E81FB42946}"/>
              </a:ext>
            </a:extLst>
          </p:cNvPr>
          <p:cNvSpPr>
            <a:spLocks noGrp="1"/>
          </p:cNvSpPr>
          <p:nvPr>
            <p:ph type="body" sz="quarter" idx="10"/>
          </p:nvPr>
        </p:nvSpPr>
        <p:spPr>
          <a:xfrm>
            <a:off x="1376516" y="885825"/>
            <a:ext cx="7472516" cy="5514975"/>
          </a:xfrm>
        </p:spPr>
        <p:txBody>
          <a:bodyPr/>
          <a:lstStyle/>
          <a:p>
            <a:endParaRPr lang="en-US" dirty="0"/>
          </a:p>
          <a:p>
            <a:pPr fontAlgn="b">
              <a:spcAft>
                <a:spcPts val="600"/>
              </a:spcAft>
            </a:pPr>
            <a:r>
              <a:rPr lang="en-US" sz="2400" u="sng" dirty="0"/>
              <a:t>How to talk about it and facilitate conversations</a:t>
            </a:r>
            <a:r>
              <a:rPr lang="en-US" sz="2400" dirty="0"/>
              <a:t>: </a:t>
            </a:r>
          </a:p>
          <a:p>
            <a:pPr marL="342900" indent="-342900" fontAlgn="b">
              <a:spcAft>
                <a:spcPts val="600"/>
              </a:spcAft>
              <a:buFont typeface="Arial" panose="020B0604020202020204" pitchFamily="34" charset="0"/>
              <a:buChar char="•"/>
            </a:pPr>
            <a:r>
              <a:rPr lang="en-US" sz="2400" dirty="0"/>
              <a:t>How to talk about when we normally don’t?</a:t>
            </a:r>
          </a:p>
          <a:p>
            <a:pPr marL="342900" indent="-342900" fontAlgn="b">
              <a:spcAft>
                <a:spcPts val="600"/>
              </a:spcAft>
              <a:buFont typeface="Arial" panose="020B0604020202020204" pitchFamily="34" charset="0"/>
              <a:buChar char="•"/>
            </a:pPr>
            <a:r>
              <a:rPr lang="en-US" sz="2400" dirty="0"/>
              <a:t>How to talk about with empathy? </a:t>
            </a:r>
          </a:p>
          <a:p>
            <a:pPr marL="342900" indent="-342900" fontAlgn="b">
              <a:spcAft>
                <a:spcPts val="600"/>
              </a:spcAft>
              <a:buFont typeface="Arial" panose="020B0604020202020204" pitchFamily="34" charset="0"/>
              <a:buChar char="•"/>
            </a:pPr>
            <a:r>
              <a:rPr lang="en-US" sz="2400" dirty="0"/>
              <a:t>What to say and how to say it?</a:t>
            </a:r>
          </a:p>
          <a:p>
            <a:pPr fontAlgn="b">
              <a:spcAft>
                <a:spcPts val="600"/>
              </a:spcAft>
            </a:pPr>
            <a:endParaRPr lang="en-US" sz="2400" u="sng" dirty="0"/>
          </a:p>
          <a:p>
            <a:pPr fontAlgn="b">
              <a:spcAft>
                <a:spcPts val="600"/>
              </a:spcAft>
            </a:pPr>
            <a:endParaRPr lang="en-US" sz="2400" u="sng" dirty="0"/>
          </a:p>
          <a:p>
            <a:pPr fontAlgn="b">
              <a:spcAft>
                <a:spcPts val="600"/>
              </a:spcAft>
            </a:pPr>
            <a:r>
              <a:rPr lang="en-US" sz="2400" u="sng" dirty="0"/>
              <a:t>Talking with Employees</a:t>
            </a:r>
            <a:r>
              <a:rPr lang="en-US" sz="2400" dirty="0"/>
              <a:t>: </a:t>
            </a:r>
          </a:p>
          <a:p>
            <a:pPr marL="342900" indent="-342900" fontAlgn="b">
              <a:spcAft>
                <a:spcPts val="600"/>
              </a:spcAft>
              <a:buFont typeface="Arial" panose="020B0604020202020204" pitchFamily="34" charset="0"/>
              <a:buChar char="•"/>
            </a:pPr>
            <a:r>
              <a:rPr lang="en-US" sz="2400" dirty="0"/>
              <a:t>How to take on challenging race related questions that employees may have or experience within their work environment.</a:t>
            </a:r>
          </a:p>
          <a:p>
            <a:pPr fontAlgn="b"/>
            <a:endParaRPr lang="en-US" dirty="0"/>
          </a:p>
          <a:p>
            <a:endParaRPr lang="en-US" dirty="0"/>
          </a:p>
          <a:p>
            <a:endParaRPr lang="en-US" dirty="0"/>
          </a:p>
        </p:txBody>
      </p:sp>
    </p:spTree>
    <p:extLst>
      <p:ext uri="{BB962C8B-B14F-4D97-AF65-F5344CB8AC3E}">
        <p14:creationId xmlns:p14="http://schemas.microsoft.com/office/powerpoint/2010/main" val="4074505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DE12F-1BF8-4EE4-BB27-CEE313D2D1F2}"/>
              </a:ext>
            </a:extLst>
          </p:cNvPr>
          <p:cNvSpPr>
            <a:spLocks noGrp="1"/>
          </p:cNvSpPr>
          <p:nvPr>
            <p:ph type="sldNum" sz="quarter" idx="7"/>
          </p:nvPr>
        </p:nvSpPr>
        <p:spPr/>
        <p:txBody>
          <a:bodyPr/>
          <a:lstStyle/>
          <a:p>
            <a:fld id="{B6F15528-21DE-4FAA-801E-634DDDAF4B2B}" type="slidenum">
              <a:rPr lang="en-US" smtClean="0"/>
              <a:pPr/>
              <a:t>17</a:t>
            </a:fld>
            <a:endParaRPr lang="en-US" dirty="0"/>
          </a:p>
        </p:txBody>
      </p:sp>
      <p:sp>
        <p:nvSpPr>
          <p:cNvPr id="3" name="Text Placeholder 2">
            <a:extLst>
              <a:ext uri="{FF2B5EF4-FFF2-40B4-BE49-F238E27FC236}">
                <a16:creationId xmlns:a16="http://schemas.microsoft.com/office/drawing/2014/main" id="{76BC94D3-1545-435E-A954-2BCFD126CB55}"/>
              </a:ext>
            </a:extLst>
          </p:cNvPr>
          <p:cNvSpPr>
            <a:spLocks noGrp="1"/>
          </p:cNvSpPr>
          <p:nvPr>
            <p:ph type="body" sz="quarter" idx="10"/>
          </p:nvPr>
        </p:nvSpPr>
        <p:spPr/>
        <p:txBody>
          <a:bodyPr/>
          <a:lstStyle/>
          <a:p>
            <a:pPr marL="342900" indent="-342900">
              <a:spcAft>
                <a:spcPts val="1800"/>
              </a:spcAft>
              <a:buFont typeface="Arial" panose="020B0604020202020204" pitchFamily="34" charset="0"/>
              <a:buChar char="•"/>
            </a:pPr>
            <a:r>
              <a:rPr lang="en-US" dirty="0"/>
              <a:t>If you need it --Practices --Begin with Friends </a:t>
            </a:r>
          </a:p>
          <a:p>
            <a:pPr marL="1085850" lvl="1" indent="-342900">
              <a:spcAft>
                <a:spcPts val="1800"/>
              </a:spcAft>
            </a:pPr>
            <a:r>
              <a:rPr lang="en-US" dirty="0"/>
              <a:t>Call a friend of color this week to discuss the current state of protest and upheaval</a:t>
            </a:r>
          </a:p>
          <a:p>
            <a:pPr marL="1085850" lvl="1" indent="-342900">
              <a:spcAft>
                <a:spcPts val="1800"/>
              </a:spcAft>
            </a:pPr>
            <a:r>
              <a:rPr lang="en-US" dirty="0"/>
              <a:t>Share that you want to be a Change Agent and ask for their assistance –can you run things by them going forward?</a:t>
            </a:r>
          </a:p>
          <a:p>
            <a:pPr marL="1085850" lvl="1" indent="-342900">
              <a:spcAft>
                <a:spcPts val="1800"/>
              </a:spcAft>
            </a:pPr>
            <a:endParaRPr lang="en-US" dirty="0"/>
          </a:p>
          <a:p>
            <a:pPr marL="342900" indent="-342900">
              <a:spcAft>
                <a:spcPts val="1800"/>
              </a:spcAft>
              <a:buFont typeface="Arial" panose="020B0604020202020204" pitchFamily="34" charset="0"/>
              <a:buChar char="•"/>
            </a:pPr>
            <a:r>
              <a:rPr lang="en-US" dirty="0"/>
              <a:t>Courageous Workplace Conversations</a:t>
            </a:r>
          </a:p>
          <a:p>
            <a:pPr marL="1085850" lvl="1" indent="-342900">
              <a:spcAft>
                <a:spcPts val="1800"/>
              </a:spcAft>
            </a:pPr>
            <a:r>
              <a:rPr lang="en-US" dirty="0"/>
              <a:t>Engage in teachable moments with people who exhibit unconscious bias in decision making; appropriately challenge behaviors that are inconsistent with your organization’s commitment to DEI.</a:t>
            </a:r>
          </a:p>
          <a:p>
            <a:pPr marL="1543050" lvl="2" indent="-342900">
              <a:spcAft>
                <a:spcPts val="1800"/>
              </a:spcAft>
            </a:pPr>
            <a:r>
              <a:rPr lang="en-US" dirty="0"/>
              <a:t>1:1 and start with your intent – to help</a:t>
            </a:r>
          </a:p>
          <a:p>
            <a:pPr>
              <a:spcAft>
                <a:spcPts val="600"/>
              </a:spcAft>
            </a:pPr>
            <a:endParaRPr lang="en-US" dirty="0"/>
          </a:p>
          <a:p>
            <a:endParaRPr lang="en-US" dirty="0"/>
          </a:p>
        </p:txBody>
      </p:sp>
      <p:sp>
        <p:nvSpPr>
          <p:cNvPr id="4" name="Text Placeholder 3">
            <a:extLst>
              <a:ext uri="{FF2B5EF4-FFF2-40B4-BE49-F238E27FC236}">
                <a16:creationId xmlns:a16="http://schemas.microsoft.com/office/drawing/2014/main" id="{D491AEB0-8B45-41B6-A4A0-3DAD5E17C01E}"/>
              </a:ext>
            </a:extLst>
          </p:cNvPr>
          <p:cNvSpPr>
            <a:spLocks noGrp="1"/>
          </p:cNvSpPr>
          <p:nvPr>
            <p:ph type="body" sz="quarter" idx="11"/>
          </p:nvPr>
        </p:nvSpPr>
        <p:spPr/>
        <p:txBody>
          <a:bodyPr/>
          <a:lstStyle/>
          <a:p>
            <a:r>
              <a:rPr lang="en-US" dirty="0"/>
              <a:t>Tips for Workplace Conversations about Race </a:t>
            </a:r>
          </a:p>
        </p:txBody>
      </p:sp>
    </p:spTree>
    <p:extLst>
      <p:ext uri="{BB962C8B-B14F-4D97-AF65-F5344CB8AC3E}">
        <p14:creationId xmlns:p14="http://schemas.microsoft.com/office/powerpoint/2010/main" val="36689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D450F-8998-4A7D-923E-FBEE14D0B9D5}"/>
              </a:ext>
            </a:extLst>
          </p:cNvPr>
          <p:cNvSpPr>
            <a:spLocks noGrp="1"/>
          </p:cNvSpPr>
          <p:nvPr>
            <p:ph type="sldNum" sz="quarter" idx="7"/>
          </p:nvPr>
        </p:nvSpPr>
        <p:spPr/>
        <p:txBody>
          <a:bodyPr/>
          <a:lstStyle/>
          <a:p>
            <a:fld id="{B6F15528-21DE-4FAA-801E-634DDDAF4B2B}" type="slidenum">
              <a:rPr lang="en-US" smtClean="0"/>
              <a:pPr/>
              <a:t>18</a:t>
            </a:fld>
            <a:endParaRPr lang="en-US" dirty="0"/>
          </a:p>
        </p:txBody>
      </p:sp>
      <p:sp>
        <p:nvSpPr>
          <p:cNvPr id="3" name="Text Placeholder 2">
            <a:extLst>
              <a:ext uri="{FF2B5EF4-FFF2-40B4-BE49-F238E27FC236}">
                <a16:creationId xmlns:a16="http://schemas.microsoft.com/office/drawing/2014/main" id="{F9F64839-6E63-4EA9-8936-7418787B1E76}"/>
              </a:ext>
            </a:extLst>
          </p:cNvPr>
          <p:cNvSpPr>
            <a:spLocks noGrp="1"/>
          </p:cNvSpPr>
          <p:nvPr>
            <p:ph type="body" sz="quarter" idx="10"/>
          </p:nvPr>
        </p:nvSpPr>
        <p:spPr/>
        <p:txBody>
          <a:bodyPr/>
          <a:lstStyle/>
          <a:p>
            <a:pPr marL="342900" indent="-342900">
              <a:spcBef>
                <a:spcPts val="1200"/>
              </a:spcBef>
              <a:buFont typeface="Arial" panose="020B0604020202020204" pitchFamily="34" charset="0"/>
              <a:buChar char="•"/>
            </a:pPr>
            <a:r>
              <a:rPr lang="en-US" dirty="0"/>
              <a:t>Facilitate Courageous Workplace Conversations on Race</a:t>
            </a:r>
          </a:p>
          <a:p>
            <a:pPr marL="1085850" lvl="1" indent="-342900">
              <a:spcBef>
                <a:spcPts val="1200"/>
              </a:spcBef>
            </a:pPr>
            <a:r>
              <a:rPr lang="en-US" dirty="0"/>
              <a:t>The Elephant is in the Room!!</a:t>
            </a:r>
          </a:p>
          <a:p>
            <a:pPr marL="1085850" lvl="1" indent="-342900">
              <a:spcBef>
                <a:spcPts val="1200"/>
              </a:spcBef>
            </a:pPr>
            <a:r>
              <a:rPr lang="en-US" dirty="0"/>
              <a:t>Conversations can be in Teams, Meetings, Lunch-n-Learns, Training and 1:1s as needed</a:t>
            </a:r>
          </a:p>
          <a:p>
            <a:pPr marL="1085850" lvl="1" indent="-342900">
              <a:spcBef>
                <a:spcPts val="1200"/>
              </a:spcBef>
            </a:pPr>
            <a:r>
              <a:rPr lang="en-US" dirty="0"/>
              <a:t>Teach everyone how to have productive conversations about Race; how to have teachable moments</a:t>
            </a:r>
          </a:p>
          <a:p>
            <a:pPr marL="1085850" lvl="1" indent="-342900">
              <a:spcBef>
                <a:spcPts val="1200"/>
              </a:spcBef>
            </a:pPr>
            <a:r>
              <a:rPr lang="en-US" dirty="0"/>
              <a:t>Hold yourself and everyone accountable for identifying and removing Racist behaviors and remarks from your organization.</a:t>
            </a:r>
          </a:p>
          <a:p>
            <a:pPr>
              <a:spcBef>
                <a:spcPts val="1200"/>
              </a:spcBef>
            </a:pPr>
            <a:endParaRPr lang="en-US" dirty="0"/>
          </a:p>
          <a:p>
            <a:pPr marL="342900" indent="-342900">
              <a:spcBef>
                <a:spcPts val="1200"/>
              </a:spcBef>
              <a:buFont typeface="Arial" panose="020B0604020202020204" pitchFamily="34" charset="0"/>
              <a:buChar char="•"/>
            </a:pPr>
            <a:r>
              <a:rPr lang="en-US" dirty="0"/>
              <a:t>Always respond to employees or colleague communications around Race and/or how they are feeling about the protests or social justice issues</a:t>
            </a:r>
          </a:p>
          <a:p>
            <a:pPr marL="1085850" lvl="1" indent="-342900">
              <a:spcBef>
                <a:spcPts val="1200"/>
              </a:spcBef>
            </a:pPr>
            <a:r>
              <a:rPr lang="en-US" dirty="0"/>
              <a:t>Never go silent</a:t>
            </a:r>
          </a:p>
          <a:p>
            <a:pPr marL="1085850" lvl="1" indent="-342900">
              <a:spcBef>
                <a:spcPts val="1200"/>
              </a:spcBef>
            </a:pPr>
            <a:r>
              <a:rPr lang="en-US" dirty="0"/>
              <a:t>Communicate with Empathy</a:t>
            </a:r>
          </a:p>
        </p:txBody>
      </p:sp>
      <p:sp>
        <p:nvSpPr>
          <p:cNvPr id="4" name="Text Placeholder 3">
            <a:extLst>
              <a:ext uri="{FF2B5EF4-FFF2-40B4-BE49-F238E27FC236}">
                <a16:creationId xmlns:a16="http://schemas.microsoft.com/office/drawing/2014/main" id="{F73B837E-470E-4276-BBFE-B1E90E5D1EF0}"/>
              </a:ext>
            </a:extLst>
          </p:cNvPr>
          <p:cNvSpPr>
            <a:spLocks noGrp="1"/>
          </p:cNvSpPr>
          <p:nvPr>
            <p:ph type="body" sz="quarter" idx="11"/>
          </p:nvPr>
        </p:nvSpPr>
        <p:spPr/>
        <p:txBody>
          <a:bodyPr/>
          <a:lstStyle/>
          <a:p>
            <a:r>
              <a:rPr lang="en-US" dirty="0"/>
              <a:t>Tips for Workplace Conversations about Race </a:t>
            </a:r>
          </a:p>
          <a:p>
            <a:endParaRPr lang="en-US" dirty="0"/>
          </a:p>
        </p:txBody>
      </p:sp>
    </p:spTree>
    <p:extLst>
      <p:ext uri="{BB962C8B-B14F-4D97-AF65-F5344CB8AC3E}">
        <p14:creationId xmlns:p14="http://schemas.microsoft.com/office/powerpoint/2010/main" val="90113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1252-42A8-4690-8EC9-4A8ADF176C3B}"/>
              </a:ext>
            </a:extLst>
          </p:cNvPr>
          <p:cNvSpPr>
            <a:spLocks noGrp="1"/>
          </p:cNvSpPr>
          <p:nvPr>
            <p:ph type="title"/>
          </p:nvPr>
        </p:nvSpPr>
        <p:spPr/>
        <p:txBody>
          <a:bodyPr/>
          <a:lstStyle/>
          <a:p>
            <a:pPr algn="r"/>
            <a:r>
              <a:rPr lang="en-US" dirty="0">
                <a:solidFill>
                  <a:srgbClr val="1B2C5D"/>
                </a:solidFill>
                <a:latin typeface="+mn-lt"/>
              </a:rPr>
              <a:t>Empathy Is…</a:t>
            </a:r>
          </a:p>
        </p:txBody>
      </p:sp>
      <p:pic>
        <p:nvPicPr>
          <p:cNvPr id="4" name="Content Placeholder 3">
            <a:extLst>
              <a:ext uri="{FF2B5EF4-FFF2-40B4-BE49-F238E27FC236}">
                <a16:creationId xmlns:a16="http://schemas.microsoft.com/office/drawing/2014/main" id="{3A10A728-BEF4-4893-BAD8-9BE1F93800FA}"/>
              </a:ext>
            </a:extLst>
          </p:cNvPr>
          <p:cNvPicPr>
            <a:picLocks noGrp="1" noChangeAspect="1"/>
          </p:cNvPicPr>
          <p:nvPr>
            <p:ph idx="1"/>
          </p:nvPr>
        </p:nvPicPr>
        <p:blipFill>
          <a:blip r:embed="rId3"/>
          <a:stretch>
            <a:fillRect/>
          </a:stretch>
        </p:blipFill>
        <p:spPr>
          <a:xfrm>
            <a:off x="1992025" y="1947333"/>
            <a:ext cx="5769551" cy="4641427"/>
          </a:xfrm>
          <a:prstGeom prst="rect">
            <a:avLst/>
          </a:prstGeom>
        </p:spPr>
      </p:pic>
    </p:spTree>
    <p:extLst>
      <p:ext uri="{BB962C8B-B14F-4D97-AF65-F5344CB8AC3E}">
        <p14:creationId xmlns:p14="http://schemas.microsoft.com/office/powerpoint/2010/main" val="2190999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FFBC1E-66B5-46B2-87BF-50A788095677}"/>
              </a:ext>
            </a:extLst>
          </p:cNvPr>
          <p:cNvSpPr>
            <a:spLocks noGrp="1"/>
          </p:cNvSpPr>
          <p:nvPr>
            <p:ph type="sldNum" sz="quarter" idx="7"/>
          </p:nvPr>
        </p:nvSpPr>
        <p:spPr/>
        <p:txBody>
          <a:bodyPr/>
          <a:lstStyle/>
          <a:p>
            <a:fld id="{B6F15528-21DE-4FAA-801E-634DDDAF4B2B}" type="slidenum">
              <a:rPr lang="en-US" smtClean="0"/>
              <a:pPr/>
              <a:t>2</a:t>
            </a:fld>
            <a:endParaRPr lang="en-US" dirty="0"/>
          </a:p>
        </p:txBody>
      </p:sp>
      <p:sp>
        <p:nvSpPr>
          <p:cNvPr id="3" name="Text Placeholder 2">
            <a:extLst>
              <a:ext uri="{FF2B5EF4-FFF2-40B4-BE49-F238E27FC236}">
                <a16:creationId xmlns:a16="http://schemas.microsoft.com/office/drawing/2014/main" id="{261BF5FF-AABE-4760-9FB1-295442535386}"/>
              </a:ext>
            </a:extLst>
          </p:cNvPr>
          <p:cNvSpPr>
            <a:spLocks noGrp="1"/>
          </p:cNvSpPr>
          <p:nvPr>
            <p:ph type="body" sz="quarter" idx="10"/>
          </p:nvPr>
        </p:nvSpPr>
        <p:spPr>
          <a:xfrm>
            <a:off x="297180" y="1474414"/>
            <a:ext cx="8991600" cy="5092641"/>
          </a:xfrm>
        </p:spPr>
        <p:txBody>
          <a:bodyPr/>
          <a:lstStyle/>
          <a:p>
            <a:pPr algn="ctr"/>
            <a:endParaRPr lang="en-US" dirty="0"/>
          </a:p>
          <a:p>
            <a:pPr algn="ctr"/>
            <a:endParaRPr lang="en-US" sz="3600" dirty="0">
              <a:solidFill>
                <a:srgbClr val="1B2C5D"/>
              </a:solidFill>
            </a:endParaRPr>
          </a:p>
          <a:p>
            <a:pPr algn="ctr"/>
            <a:r>
              <a:rPr lang="en-US" sz="2800" dirty="0">
                <a:solidFill>
                  <a:srgbClr val="1B2C5D"/>
                </a:solidFill>
              </a:rPr>
              <a:t>TWANA HARRIS</a:t>
            </a:r>
          </a:p>
          <a:p>
            <a:pPr algn="ctr"/>
            <a:endParaRPr lang="en-US" dirty="0"/>
          </a:p>
          <a:p>
            <a:pPr algn="ctr"/>
            <a:r>
              <a:rPr lang="en-US" dirty="0"/>
              <a:t>Senior Consultant</a:t>
            </a:r>
          </a:p>
          <a:p>
            <a:pPr algn="ctr">
              <a:spcBef>
                <a:spcPts val="600"/>
              </a:spcBef>
            </a:pPr>
            <a:r>
              <a:rPr lang="en-US" dirty="0"/>
              <a:t>Human Capital Consulting Division</a:t>
            </a:r>
          </a:p>
          <a:p>
            <a:pPr algn="ctr">
              <a:spcBef>
                <a:spcPts val="600"/>
              </a:spcBef>
            </a:pPr>
            <a:r>
              <a:rPr lang="en-US" dirty="0"/>
              <a:t>Exude, Inc.</a:t>
            </a:r>
          </a:p>
          <a:p>
            <a:pPr algn="ctr">
              <a:spcBef>
                <a:spcPts val="1200"/>
              </a:spcBef>
            </a:pPr>
            <a:endParaRPr lang="en-US" dirty="0"/>
          </a:p>
          <a:p>
            <a:pPr algn="ctr">
              <a:spcBef>
                <a:spcPts val="1200"/>
              </a:spcBef>
            </a:pPr>
            <a:endParaRPr lang="en-US" sz="2000" dirty="0"/>
          </a:p>
          <a:p>
            <a:pPr algn="ctr">
              <a:spcBef>
                <a:spcPts val="1200"/>
              </a:spcBef>
            </a:pPr>
            <a:endParaRPr lang="en-US" dirty="0"/>
          </a:p>
        </p:txBody>
      </p:sp>
      <p:sp>
        <p:nvSpPr>
          <p:cNvPr id="4" name="Text Placeholder 3">
            <a:extLst>
              <a:ext uri="{FF2B5EF4-FFF2-40B4-BE49-F238E27FC236}">
                <a16:creationId xmlns:a16="http://schemas.microsoft.com/office/drawing/2014/main" id="{848F10AF-916C-4EF8-9EF5-FB4F05B4796F}"/>
              </a:ext>
            </a:extLst>
          </p:cNvPr>
          <p:cNvSpPr>
            <a:spLocks noGrp="1"/>
          </p:cNvSpPr>
          <p:nvPr>
            <p:ph type="body" sz="quarter" idx="11"/>
          </p:nvPr>
        </p:nvSpPr>
        <p:spPr/>
        <p:txBody>
          <a:bodyPr/>
          <a:lstStyle/>
          <a:p>
            <a:pPr algn="r"/>
            <a:r>
              <a:rPr lang="en-US" dirty="0"/>
              <a:t>Your Facilitator</a:t>
            </a:r>
          </a:p>
        </p:txBody>
      </p:sp>
    </p:spTree>
    <p:custDataLst>
      <p:tags r:id="rId1"/>
    </p:custDataLst>
    <p:extLst>
      <p:ext uri="{BB962C8B-B14F-4D97-AF65-F5344CB8AC3E}">
        <p14:creationId xmlns:p14="http://schemas.microsoft.com/office/powerpoint/2010/main" val="853071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351FCD-6FAD-440C-B318-A2048336CAA3}"/>
              </a:ext>
            </a:extLst>
          </p:cNvPr>
          <p:cNvSpPr>
            <a:spLocks noGrp="1"/>
          </p:cNvSpPr>
          <p:nvPr>
            <p:ph type="sldNum" sz="quarter" idx="7"/>
          </p:nvPr>
        </p:nvSpPr>
        <p:spPr/>
        <p:txBody>
          <a:bodyPr/>
          <a:lstStyle/>
          <a:p>
            <a:fld id="{B6F15528-21DE-4FAA-801E-634DDDAF4B2B}" type="slidenum">
              <a:rPr lang="en-US" smtClean="0"/>
              <a:pPr/>
              <a:t>20</a:t>
            </a:fld>
            <a:endParaRPr lang="en-US" dirty="0"/>
          </a:p>
        </p:txBody>
      </p:sp>
      <p:pic>
        <p:nvPicPr>
          <p:cNvPr id="5" name="Picture 4">
            <a:extLst>
              <a:ext uri="{FF2B5EF4-FFF2-40B4-BE49-F238E27FC236}">
                <a16:creationId xmlns:a16="http://schemas.microsoft.com/office/drawing/2014/main" id="{7A414EC7-406C-4ADF-A5C9-D680A4562BA8}"/>
              </a:ext>
            </a:extLst>
          </p:cNvPr>
          <p:cNvPicPr>
            <a:picLocks noChangeAspect="1"/>
          </p:cNvPicPr>
          <p:nvPr/>
        </p:nvPicPr>
        <p:blipFill>
          <a:blip r:embed="rId2"/>
          <a:stretch>
            <a:fillRect/>
          </a:stretch>
        </p:blipFill>
        <p:spPr>
          <a:xfrm>
            <a:off x="1114425" y="1990725"/>
            <a:ext cx="7524750" cy="3333750"/>
          </a:xfrm>
          <a:prstGeom prst="rect">
            <a:avLst/>
          </a:prstGeom>
        </p:spPr>
      </p:pic>
      <p:sp>
        <p:nvSpPr>
          <p:cNvPr id="4" name="Text Placeholder 3">
            <a:extLst>
              <a:ext uri="{FF2B5EF4-FFF2-40B4-BE49-F238E27FC236}">
                <a16:creationId xmlns:a16="http://schemas.microsoft.com/office/drawing/2014/main" id="{7AC56D9E-C62D-477F-9D02-CBFD4F9B4488}"/>
              </a:ext>
            </a:extLst>
          </p:cNvPr>
          <p:cNvSpPr>
            <a:spLocks noGrp="1"/>
          </p:cNvSpPr>
          <p:nvPr>
            <p:ph type="body" sz="quarter" idx="11"/>
          </p:nvPr>
        </p:nvSpPr>
        <p:spPr/>
        <p:txBody>
          <a:bodyPr/>
          <a:lstStyle/>
          <a:p>
            <a:r>
              <a:rPr lang="en-US" dirty="0"/>
              <a:t>Empathy - Understanding</a:t>
            </a:r>
          </a:p>
        </p:txBody>
      </p:sp>
    </p:spTree>
    <p:extLst>
      <p:ext uri="{BB962C8B-B14F-4D97-AF65-F5344CB8AC3E}">
        <p14:creationId xmlns:p14="http://schemas.microsoft.com/office/powerpoint/2010/main" val="2758765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70C183-50C2-4E32-94F0-9394CF08E214}"/>
              </a:ext>
            </a:extLst>
          </p:cNvPr>
          <p:cNvSpPr>
            <a:spLocks noGrp="1"/>
          </p:cNvSpPr>
          <p:nvPr>
            <p:ph type="sldNum" sz="quarter" idx="7"/>
          </p:nvPr>
        </p:nvSpPr>
        <p:spPr/>
        <p:txBody>
          <a:bodyPr/>
          <a:lstStyle/>
          <a:p>
            <a:fld id="{B6F15528-21DE-4FAA-801E-634DDDAF4B2B}" type="slidenum">
              <a:rPr lang="en-US" smtClean="0"/>
              <a:pPr/>
              <a:t>21</a:t>
            </a:fld>
            <a:endParaRPr lang="en-US" dirty="0"/>
          </a:p>
        </p:txBody>
      </p:sp>
      <p:sp>
        <p:nvSpPr>
          <p:cNvPr id="3" name="Text Placeholder 2">
            <a:extLst>
              <a:ext uri="{FF2B5EF4-FFF2-40B4-BE49-F238E27FC236}">
                <a16:creationId xmlns:a16="http://schemas.microsoft.com/office/drawing/2014/main" id="{95A3CAF3-729C-4410-9A1F-DF77E57949C4}"/>
              </a:ext>
            </a:extLst>
          </p:cNvPr>
          <p:cNvSpPr>
            <a:spLocks noGrp="1"/>
          </p:cNvSpPr>
          <p:nvPr>
            <p:ph type="body" sz="quarter" idx="10"/>
          </p:nvPr>
        </p:nvSpPr>
        <p:spPr/>
        <p:txBody>
          <a:bodyPr/>
          <a:lstStyle/>
          <a:p>
            <a:r>
              <a:rPr lang="en-US" dirty="0"/>
              <a:t>Examples:</a:t>
            </a:r>
          </a:p>
          <a:p>
            <a:endParaRPr lang="en-US" dirty="0"/>
          </a:p>
          <a:p>
            <a:pPr marL="342900" indent="-342900">
              <a:spcAft>
                <a:spcPts val="600"/>
              </a:spcAft>
              <a:buFont typeface="Arial" panose="020B0604020202020204" pitchFamily="34" charset="0"/>
              <a:buChar char="•"/>
            </a:pPr>
            <a:r>
              <a:rPr lang="en-US" dirty="0"/>
              <a:t>I know you've put so much time and effort into this, and it has to be frustrating to see the project shut down.</a:t>
            </a:r>
          </a:p>
          <a:p>
            <a:pPr marL="342900" indent="-342900">
              <a:spcAft>
                <a:spcPts val="600"/>
              </a:spcAft>
              <a:buFont typeface="Arial" panose="020B0604020202020204" pitchFamily="34" charset="0"/>
              <a:buChar char="•"/>
            </a:pPr>
            <a:r>
              <a:rPr lang="en-US" dirty="0"/>
              <a:t>Uncertainty is really hard.</a:t>
            </a:r>
          </a:p>
          <a:p>
            <a:pPr marL="342900" indent="-342900">
              <a:spcAft>
                <a:spcPts val="600"/>
              </a:spcAft>
              <a:buFont typeface="Arial" panose="020B0604020202020204" pitchFamily="34" charset="0"/>
              <a:buChar char="•"/>
            </a:pPr>
            <a:r>
              <a:rPr lang="en-US" dirty="0"/>
              <a:t>That has to be confusing and discouraging.</a:t>
            </a:r>
          </a:p>
          <a:p>
            <a:pPr marL="342900" indent="-342900">
              <a:spcAft>
                <a:spcPts val="600"/>
              </a:spcAft>
              <a:buFont typeface="Arial" panose="020B0604020202020204" pitchFamily="34" charset="0"/>
              <a:buChar char="•"/>
            </a:pPr>
            <a:r>
              <a:rPr lang="en-US" dirty="0"/>
              <a:t>If that happened to me, I would feel upset too.</a:t>
            </a:r>
          </a:p>
          <a:p>
            <a:pPr marL="342900" indent="-342900">
              <a:spcAft>
                <a:spcPts val="600"/>
              </a:spcAft>
              <a:buFont typeface="Arial" panose="020B0604020202020204" pitchFamily="34" charset="0"/>
              <a:buChar char="•"/>
            </a:pPr>
            <a:r>
              <a:rPr lang="en-US" dirty="0"/>
              <a:t>Times of change are hard, and it's totally normal that you're feeling angry about this.</a:t>
            </a:r>
          </a:p>
          <a:p>
            <a:pPr marL="342900" indent="-342900">
              <a:spcAft>
                <a:spcPts val="600"/>
              </a:spcAft>
              <a:buFont typeface="Arial" panose="020B0604020202020204" pitchFamily="34" charset="0"/>
              <a:buChar char="•"/>
            </a:pPr>
            <a:r>
              <a:rPr lang="en-US" dirty="0"/>
              <a:t>I would be upset if someone talked to me that way too.</a:t>
            </a:r>
          </a:p>
          <a:p>
            <a:pPr marL="342900" indent="-342900">
              <a:spcAft>
                <a:spcPts val="600"/>
              </a:spcAft>
              <a:buFont typeface="Arial" panose="020B0604020202020204" pitchFamily="34" charset="0"/>
              <a:buChar char="•"/>
            </a:pPr>
            <a:r>
              <a:rPr lang="en-US" dirty="0"/>
              <a:t>I can hear your concern in your voice.</a:t>
            </a:r>
          </a:p>
          <a:p>
            <a:pPr marL="342900" indent="-342900">
              <a:spcAft>
                <a:spcPts val="600"/>
              </a:spcAft>
              <a:buFont typeface="Arial" panose="020B0604020202020204" pitchFamily="34" charset="0"/>
              <a:buChar char="•"/>
            </a:pPr>
            <a:r>
              <a:rPr lang="en-US" dirty="0"/>
              <a:t>You must feel like no one even listened to you.</a:t>
            </a:r>
          </a:p>
          <a:p>
            <a:pPr marL="342900" indent="-342900">
              <a:spcAft>
                <a:spcPts val="600"/>
              </a:spcAft>
              <a:buFont typeface="Arial" panose="020B0604020202020204" pitchFamily="34" charset="0"/>
              <a:buChar char="•"/>
            </a:pPr>
            <a:r>
              <a:rPr lang="en-US" dirty="0"/>
              <a:t>I know it isn't easy to deal with social injustice, what can I do to help?</a:t>
            </a:r>
          </a:p>
          <a:p>
            <a:pPr marL="342900" indent="-342900">
              <a:spcAft>
                <a:spcPts val="600"/>
              </a:spcAft>
              <a:buFont typeface="Arial" panose="020B0604020202020204" pitchFamily="34" charset="0"/>
              <a:buChar char="•"/>
            </a:pPr>
            <a:r>
              <a:rPr lang="en-US" dirty="0"/>
              <a:t>It's been a difficult couple of weeks, hasn't it?</a:t>
            </a:r>
          </a:p>
          <a:p>
            <a:endParaRPr lang="en-US" dirty="0"/>
          </a:p>
        </p:txBody>
      </p:sp>
      <p:sp>
        <p:nvSpPr>
          <p:cNvPr id="4" name="Text Placeholder 3">
            <a:extLst>
              <a:ext uri="{FF2B5EF4-FFF2-40B4-BE49-F238E27FC236}">
                <a16:creationId xmlns:a16="http://schemas.microsoft.com/office/drawing/2014/main" id="{C40BE1FF-5DEC-4466-AB58-B0408BE5FA4D}"/>
              </a:ext>
            </a:extLst>
          </p:cNvPr>
          <p:cNvSpPr>
            <a:spLocks noGrp="1"/>
          </p:cNvSpPr>
          <p:nvPr>
            <p:ph type="body" sz="quarter" idx="11"/>
          </p:nvPr>
        </p:nvSpPr>
        <p:spPr/>
        <p:txBody>
          <a:bodyPr/>
          <a:lstStyle/>
          <a:p>
            <a:r>
              <a:rPr lang="en-US" dirty="0"/>
              <a:t>Empathy Statements for Coworkers and Employees</a:t>
            </a:r>
          </a:p>
          <a:p>
            <a:endParaRPr lang="en-US" dirty="0"/>
          </a:p>
        </p:txBody>
      </p:sp>
    </p:spTree>
    <p:extLst>
      <p:ext uri="{BB962C8B-B14F-4D97-AF65-F5344CB8AC3E}">
        <p14:creationId xmlns:p14="http://schemas.microsoft.com/office/powerpoint/2010/main" val="32137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07832D-9B4E-41B1-A018-B48FBCE3FA62}"/>
              </a:ext>
            </a:extLst>
          </p:cNvPr>
          <p:cNvSpPr>
            <a:spLocks noGrp="1"/>
          </p:cNvSpPr>
          <p:nvPr>
            <p:ph type="sldNum" sz="quarter" idx="7"/>
          </p:nvPr>
        </p:nvSpPr>
        <p:spPr/>
        <p:txBody>
          <a:bodyPr/>
          <a:lstStyle/>
          <a:p>
            <a:fld id="{B6F15528-21DE-4FAA-801E-634DDDAF4B2B}" type="slidenum">
              <a:rPr lang="en-US" smtClean="0"/>
              <a:pPr/>
              <a:t>22</a:t>
            </a:fld>
            <a:endParaRPr lang="en-US" dirty="0"/>
          </a:p>
        </p:txBody>
      </p:sp>
      <p:sp>
        <p:nvSpPr>
          <p:cNvPr id="3" name="Text Placeholder 2">
            <a:extLst>
              <a:ext uri="{FF2B5EF4-FFF2-40B4-BE49-F238E27FC236}">
                <a16:creationId xmlns:a16="http://schemas.microsoft.com/office/drawing/2014/main" id="{FC7CC0B0-346F-4196-8F9E-B144E1629F52}"/>
              </a:ext>
            </a:extLst>
          </p:cNvPr>
          <p:cNvSpPr>
            <a:spLocks noGrp="1"/>
          </p:cNvSpPr>
          <p:nvPr>
            <p:ph type="body" sz="quarter" idx="10"/>
          </p:nvPr>
        </p:nvSpPr>
        <p:spPr/>
        <p:txBody>
          <a:bodyPr/>
          <a:lstStyle/>
          <a:p>
            <a:pPr marL="457200" indent="-457200">
              <a:spcBef>
                <a:spcPts val="1200"/>
              </a:spcBef>
              <a:buFont typeface="+mj-lt"/>
              <a:buAutoNum type="arabicPeriod"/>
            </a:pPr>
            <a:r>
              <a:rPr lang="en-US" sz="2200" dirty="0"/>
              <a:t>Listen</a:t>
            </a:r>
          </a:p>
          <a:p>
            <a:pPr marL="1200150" lvl="1" indent="-457200">
              <a:spcBef>
                <a:spcPts val="1200"/>
              </a:spcBef>
            </a:pPr>
            <a:r>
              <a:rPr lang="en-US" sz="2200" dirty="0">
                <a:latin typeface="+mn-lt"/>
              </a:rPr>
              <a:t>Truly listen to the other person; listen with the intent to understand them. Stop your mental clutter and put down your smartphone.</a:t>
            </a:r>
          </a:p>
          <a:p>
            <a:pPr marL="1200150" lvl="1" indent="-457200">
              <a:spcBef>
                <a:spcPts val="1200"/>
              </a:spcBef>
            </a:pPr>
            <a:r>
              <a:rPr lang="en-US" sz="2200" dirty="0">
                <a:latin typeface="+mn-lt"/>
              </a:rPr>
              <a:t>Be willing to open-up to share our innermost thoughts and feelings it's a process of give-and-take</a:t>
            </a:r>
          </a:p>
          <a:p>
            <a:pPr marL="457200" indent="-457200">
              <a:spcBef>
                <a:spcPts val="3000"/>
              </a:spcBef>
              <a:buFont typeface="+mj-lt"/>
              <a:buAutoNum type="arabicPeriod"/>
            </a:pPr>
            <a:r>
              <a:rPr lang="en-US" sz="2200" dirty="0"/>
              <a:t>Use empathetic language</a:t>
            </a:r>
          </a:p>
          <a:p>
            <a:pPr marL="1200150" lvl="1" indent="-457200">
              <a:spcBef>
                <a:spcPts val="1200"/>
              </a:spcBef>
            </a:pPr>
            <a:r>
              <a:rPr lang="en-US" sz="2200" dirty="0">
                <a:latin typeface="+mn-lt"/>
              </a:rPr>
              <a:t>Phrases such as “I'm sorry that happened to you”, “I don't blame you for feeling that way”, or “I'm sure I'd feel the same way if I were in your position”</a:t>
            </a:r>
          </a:p>
          <a:p>
            <a:pPr marL="1200150" lvl="1" indent="-457200">
              <a:spcBef>
                <a:spcPts val="1200"/>
              </a:spcBef>
            </a:pPr>
            <a:r>
              <a:rPr lang="en-US" sz="2200" dirty="0">
                <a:latin typeface="+mn-lt"/>
              </a:rPr>
              <a:t>You must be sincere when saying them</a:t>
            </a:r>
          </a:p>
          <a:p>
            <a:pPr marL="1200150" lvl="1" indent="-457200">
              <a:spcBef>
                <a:spcPts val="1200"/>
              </a:spcBef>
            </a:pPr>
            <a:r>
              <a:rPr lang="en-US" sz="2200" dirty="0">
                <a:latin typeface="+mn-lt"/>
              </a:rPr>
              <a:t> The act of saying apathetic words and phrases can serve to make us more aware of what other’s are experiencing. </a:t>
            </a:r>
          </a:p>
          <a:p>
            <a:pPr marL="1200150" lvl="1" indent="-457200">
              <a:buFont typeface="+mj-lt"/>
              <a:buAutoNum type="arabicPeriod"/>
            </a:pPr>
            <a:endParaRPr lang="en-US" sz="2000" dirty="0">
              <a:latin typeface="+mn-lt"/>
            </a:endParaRPr>
          </a:p>
          <a:p>
            <a:pPr marL="285750"/>
            <a:endParaRPr lang="en-US" dirty="0"/>
          </a:p>
        </p:txBody>
      </p:sp>
      <p:sp>
        <p:nvSpPr>
          <p:cNvPr id="4" name="Text Placeholder 3">
            <a:extLst>
              <a:ext uri="{FF2B5EF4-FFF2-40B4-BE49-F238E27FC236}">
                <a16:creationId xmlns:a16="http://schemas.microsoft.com/office/drawing/2014/main" id="{E97E3D0B-80CC-4918-9F9B-EF2F3A6661E0}"/>
              </a:ext>
            </a:extLst>
          </p:cNvPr>
          <p:cNvSpPr>
            <a:spLocks noGrp="1"/>
          </p:cNvSpPr>
          <p:nvPr>
            <p:ph type="body" sz="quarter" idx="11"/>
          </p:nvPr>
        </p:nvSpPr>
        <p:spPr/>
        <p:txBody>
          <a:bodyPr/>
          <a:lstStyle/>
          <a:p>
            <a:pPr algn="r"/>
            <a:r>
              <a:rPr lang="en-US" dirty="0"/>
              <a:t>Tips: 7 Ways to Improve Your Empathy</a:t>
            </a:r>
          </a:p>
        </p:txBody>
      </p:sp>
    </p:spTree>
    <p:extLst>
      <p:ext uri="{BB962C8B-B14F-4D97-AF65-F5344CB8AC3E}">
        <p14:creationId xmlns:p14="http://schemas.microsoft.com/office/powerpoint/2010/main" val="37053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7C2A8-024A-428F-BB84-9EC40B857690}"/>
              </a:ext>
            </a:extLst>
          </p:cNvPr>
          <p:cNvSpPr>
            <a:spLocks noGrp="1"/>
          </p:cNvSpPr>
          <p:nvPr>
            <p:ph type="sldNum" sz="quarter" idx="7"/>
          </p:nvPr>
        </p:nvSpPr>
        <p:spPr/>
        <p:txBody>
          <a:bodyPr/>
          <a:lstStyle/>
          <a:p>
            <a:fld id="{B6F15528-21DE-4FAA-801E-634DDDAF4B2B}" type="slidenum">
              <a:rPr lang="en-US" smtClean="0"/>
              <a:pPr/>
              <a:t>23</a:t>
            </a:fld>
            <a:endParaRPr lang="en-US" dirty="0"/>
          </a:p>
        </p:txBody>
      </p:sp>
      <p:sp>
        <p:nvSpPr>
          <p:cNvPr id="3" name="Text Placeholder 2">
            <a:extLst>
              <a:ext uri="{FF2B5EF4-FFF2-40B4-BE49-F238E27FC236}">
                <a16:creationId xmlns:a16="http://schemas.microsoft.com/office/drawing/2014/main" id="{D1820CC2-E69D-4BBC-A196-DC344614BF13}"/>
              </a:ext>
            </a:extLst>
          </p:cNvPr>
          <p:cNvSpPr>
            <a:spLocks noGrp="1"/>
          </p:cNvSpPr>
          <p:nvPr>
            <p:ph type="body" sz="quarter" idx="10"/>
          </p:nvPr>
        </p:nvSpPr>
        <p:spPr>
          <a:xfrm>
            <a:off x="297180" y="1666875"/>
            <a:ext cx="8991600" cy="4886324"/>
          </a:xfrm>
        </p:spPr>
        <p:txBody>
          <a:bodyPr/>
          <a:lstStyle/>
          <a:p>
            <a:pPr marL="457200" indent="-457200">
              <a:spcBef>
                <a:spcPts val="1200"/>
              </a:spcBef>
              <a:buFont typeface="+mj-lt"/>
              <a:buAutoNum type="arabicPeriod" startAt="3"/>
            </a:pPr>
            <a:r>
              <a:rPr lang="en-US" sz="2200" dirty="0"/>
              <a:t>Don't be Judgmental</a:t>
            </a:r>
          </a:p>
          <a:p>
            <a:pPr marL="1085850" lvl="1" indent="-342900">
              <a:spcBef>
                <a:spcPts val="1200"/>
              </a:spcBef>
            </a:pPr>
            <a:r>
              <a:rPr lang="en-US" sz="2200" dirty="0">
                <a:latin typeface="+mn-lt"/>
              </a:rPr>
              <a:t>Understand that we all approach life from a unique perspective and that no one's experience is the same as another’s</a:t>
            </a:r>
          </a:p>
          <a:p>
            <a:pPr marL="514350" indent="-514350">
              <a:spcBef>
                <a:spcPts val="3000"/>
              </a:spcBef>
              <a:buFont typeface="+mj-lt"/>
              <a:buAutoNum type="arabicPeriod" startAt="4"/>
            </a:pPr>
            <a:r>
              <a:rPr lang="en-US" sz="2200" dirty="0"/>
              <a:t>Practice curiosity about others</a:t>
            </a:r>
          </a:p>
          <a:p>
            <a:pPr marL="1085850" lvl="1" indent="-342900">
              <a:spcBef>
                <a:spcPts val="1200"/>
              </a:spcBef>
            </a:pPr>
            <a:r>
              <a:rPr lang="en-US" sz="2200" dirty="0">
                <a:latin typeface="+mn-lt"/>
              </a:rPr>
              <a:t>Part of being empathetic is being interested in other people</a:t>
            </a:r>
          </a:p>
          <a:p>
            <a:pPr marL="1085850" lvl="1" indent="-342900">
              <a:spcBef>
                <a:spcPts val="1200"/>
              </a:spcBef>
            </a:pPr>
            <a:r>
              <a:rPr lang="en-US" sz="2200" dirty="0">
                <a:latin typeface="+mn-lt"/>
              </a:rPr>
              <a:t>Ask questions about where they're from, their beliefs and their values without being judgmental</a:t>
            </a:r>
          </a:p>
          <a:p>
            <a:pPr marL="1085850" lvl="1" indent="-342900">
              <a:spcBef>
                <a:spcPts val="1200"/>
              </a:spcBef>
            </a:pPr>
            <a:r>
              <a:rPr lang="en-US" sz="2200" dirty="0">
                <a:latin typeface="+mn-lt"/>
              </a:rPr>
              <a:t>Let them talk without jumping in with your own perspective</a:t>
            </a:r>
          </a:p>
        </p:txBody>
      </p:sp>
      <p:sp>
        <p:nvSpPr>
          <p:cNvPr id="4" name="Text Placeholder 3">
            <a:extLst>
              <a:ext uri="{FF2B5EF4-FFF2-40B4-BE49-F238E27FC236}">
                <a16:creationId xmlns:a16="http://schemas.microsoft.com/office/drawing/2014/main" id="{5F383F82-69D1-4358-AD7F-E9F5E402CE39}"/>
              </a:ext>
            </a:extLst>
          </p:cNvPr>
          <p:cNvSpPr>
            <a:spLocks noGrp="1"/>
          </p:cNvSpPr>
          <p:nvPr>
            <p:ph type="body" sz="quarter" idx="11"/>
          </p:nvPr>
        </p:nvSpPr>
        <p:spPr/>
        <p:txBody>
          <a:bodyPr/>
          <a:lstStyle/>
          <a:p>
            <a:pPr algn="r"/>
            <a:r>
              <a:rPr lang="en-US" dirty="0"/>
              <a:t>Tips: 7 Ways to Improve Your Empathy</a:t>
            </a:r>
          </a:p>
          <a:p>
            <a:endParaRPr lang="en-US" dirty="0"/>
          </a:p>
        </p:txBody>
      </p:sp>
    </p:spTree>
    <p:extLst>
      <p:ext uri="{BB962C8B-B14F-4D97-AF65-F5344CB8AC3E}">
        <p14:creationId xmlns:p14="http://schemas.microsoft.com/office/powerpoint/2010/main" val="36664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816D0F-1714-487B-B0AB-477B4BD3F2BB}"/>
              </a:ext>
            </a:extLst>
          </p:cNvPr>
          <p:cNvSpPr>
            <a:spLocks noGrp="1"/>
          </p:cNvSpPr>
          <p:nvPr>
            <p:ph type="sldNum" sz="quarter" idx="7"/>
          </p:nvPr>
        </p:nvSpPr>
        <p:spPr/>
        <p:txBody>
          <a:bodyPr/>
          <a:lstStyle/>
          <a:p>
            <a:fld id="{B6F15528-21DE-4FAA-801E-634DDDAF4B2B}" type="slidenum">
              <a:rPr lang="en-US" smtClean="0"/>
              <a:pPr/>
              <a:t>24</a:t>
            </a:fld>
            <a:endParaRPr lang="en-US" dirty="0"/>
          </a:p>
        </p:txBody>
      </p:sp>
      <p:sp>
        <p:nvSpPr>
          <p:cNvPr id="3" name="Text Placeholder 2">
            <a:extLst>
              <a:ext uri="{FF2B5EF4-FFF2-40B4-BE49-F238E27FC236}">
                <a16:creationId xmlns:a16="http://schemas.microsoft.com/office/drawing/2014/main" id="{9D4720A4-EDD5-44A2-9ED9-28C781D558FB}"/>
              </a:ext>
            </a:extLst>
          </p:cNvPr>
          <p:cNvSpPr>
            <a:spLocks noGrp="1"/>
          </p:cNvSpPr>
          <p:nvPr>
            <p:ph type="body" sz="quarter" idx="10"/>
          </p:nvPr>
        </p:nvSpPr>
        <p:spPr>
          <a:xfrm>
            <a:off x="381000" y="1266825"/>
            <a:ext cx="8991600" cy="5257800"/>
          </a:xfrm>
        </p:spPr>
        <p:txBody>
          <a:bodyPr/>
          <a:lstStyle/>
          <a:p>
            <a:endParaRPr lang="en-US" dirty="0"/>
          </a:p>
          <a:p>
            <a:pPr marL="457200" indent="-457200">
              <a:spcBef>
                <a:spcPts val="1200"/>
              </a:spcBef>
              <a:buFont typeface="+mj-lt"/>
              <a:buAutoNum type="arabicPeriod" startAt="5"/>
            </a:pPr>
            <a:r>
              <a:rPr lang="en-US" sz="2200" dirty="0"/>
              <a:t>Challenge your own prejudices just</a:t>
            </a:r>
          </a:p>
          <a:p>
            <a:pPr marL="1085850" lvl="1" indent="-342900">
              <a:spcBef>
                <a:spcPts val="1200"/>
              </a:spcBef>
            </a:pPr>
            <a:r>
              <a:rPr lang="en-US" sz="2200" dirty="0">
                <a:latin typeface="+mn-lt"/>
              </a:rPr>
              <a:t>Because you believe something doesn’t mean it's true; don't believe everything you think</a:t>
            </a:r>
          </a:p>
          <a:p>
            <a:pPr marL="1085850" lvl="1" indent="-342900">
              <a:spcBef>
                <a:spcPts val="1200"/>
              </a:spcBef>
            </a:pPr>
            <a:r>
              <a:rPr lang="en-US" sz="2200" dirty="0">
                <a:latin typeface="+mn-lt"/>
              </a:rPr>
              <a:t>Put yourself in situations where you might hear philosophical or political</a:t>
            </a:r>
          </a:p>
          <a:p>
            <a:pPr marL="1085850" lvl="1" indent="-342900">
              <a:spcBef>
                <a:spcPts val="1200"/>
              </a:spcBef>
            </a:pPr>
            <a:r>
              <a:rPr lang="en-US" sz="2200" dirty="0">
                <a:latin typeface="+mn-lt"/>
              </a:rPr>
              <a:t>discussions that differ from your beliefs and just listen </a:t>
            </a:r>
          </a:p>
          <a:p>
            <a:pPr marL="342900" indent="-342900">
              <a:spcBef>
                <a:spcPts val="1200"/>
              </a:spcBef>
              <a:buFont typeface="Arial" panose="020B0604020202020204" pitchFamily="34" charset="0"/>
              <a:buChar char="•"/>
            </a:pPr>
            <a:endParaRPr lang="en-US" sz="2200" dirty="0"/>
          </a:p>
          <a:p>
            <a:pPr marL="457200" indent="-457200">
              <a:spcBef>
                <a:spcPts val="1200"/>
              </a:spcBef>
              <a:buFont typeface="+mj-lt"/>
              <a:buAutoNum type="arabicPeriod" startAt="6"/>
            </a:pPr>
            <a:r>
              <a:rPr lang="en-US" sz="2200" dirty="0"/>
              <a:t>Look for commonalities instead of differences</a:t>
            </a:r>
          </a:p>
          <a:p>
            <a:pPr marL="1085850" lvl="1" indent="-342900">
              <a:spcBef>
                <a:spcPts val="1200"/>
              </a:spcBef>
            </a:pPr>
            <a:r>
              <a:rPr lang="en-US" sz="2200" dirty="0">
                <a:latin typeface="+mn-lt"/>
              </a:rPr>
              <a:t>Make no mistake about it each of us is unique and we have many differences between us we also have a lot in common</a:t>
            </a:r>
          </a:p>
          <a:p>
            <a:pPr marL="457200" indent="-4572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1146B93D-7B30-4865-A76E-B1517EF63632}"/>
              </a:ext>
            </a:extLst>
          </p:cNvPr>
          <p:cNvSpPr>
            <a:spLocks noGrp="1"/>
          </p:cNvSpPr>
          <p:nvPr>
            <p:ph type="body" sz="quarter" idx="11"/>
          </p:nvPr>
        </p:nvSpPr>
        <p:spPr/>
        <p:txBody>
          <a:bodyPr/>
          <a:lstStyle/>
          <a:p>
            <a:pPr algn="r"/>
            <a:r>
              <a:rPr lang="en-US" dirty="0"/>
              <a:t>Tips: 7 Ways to Improve Your Empathy</a:t>
            </a:r>
          </a:p>
          <a:p>
            <a:endParaRPr lang="en-US" dirty="0"/>
          </a:p>
        </p:txBody>
      </p:sp>
    </p:spTree>
    <p:extLst>
      <p:ext uri="{BB962C8B-B14F-4D97-AF65-F5344CB8AC3E}">
        <p14:creationId xmlns:p14="http://schemas.microsoft.com/office/powerpoint/2010/main" val="18551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E0C62-6DD9-4C03-B5B4-32CB4ED4F67A}"/>
              </a:ext>
            </a:extLst>
          </p:cNvPr>
          <p:cNvSpPr>
            <a:spLocks noGrp="1"/>
          </p:cNvSpPr>
          <p:nvPr>
            <p:ph type="sldNum" sz="quarter" idx="7"/>
          </p:nvPr>
        </p:nvSpPr>
        <p:spPr/>
        <p:txBody>
          <a:bodyPr/>
          <a:lstStyle/>
          <a:p>
            <a:fld id="{B6F15528-21DE-4FAA-801E-634DDDAF4B2B}" type="slidenum">
              <a:rPr lang="en-US" smtClean="0"/>
              <a:pPr/>
              <a:t>25</a:t>
            </a:fld>
            <a:endParaRPr lang="en-US" dirty="0"/>
          </a:p>
        </p:txBody>
      </p:sp>
      <p:sp>
        <p:nvSpPr>
          <p:cNvPr id="3" name="Text Placeholder 2">
            <a:extLst>
              <a:ext uri="{FF2B5EF4-FFF2-40B4-BE49-F238E27FC236}">
                <a16:creationId xmlns:a16="http://schemas.microsoft.com/office/drawing/2014/main" id="{0B06FA7F-B7FC-4263-8403-7A23E7ECA222}"/>
              </a:ext>
            </a:extLst>
          </p:cNvPr>
          <p:cNvSpPr>
            <a:spLocks noGrp="1"/>
          </p:cNvSpPr>
          <p:nvPr>
            <p:ph type="body" sz="quarter" idx="10"/>
          </p:nvPr>
        </p:nvSpPr>
        <p:spPr>
          <a:xfrm>
            <a:off x="297180" y="1685924"/>
            <a:ext cx="8991600" cy="4867275"/>
          </a:xfrm>
        </p:spPr>
        <p:txBody>
          <a:bodyPr/>
          <a:lstStyle/>
          <a:p>
            <a:pPr marL="457200" indent="-457200">
              <a:spcBef>
                <a:spcPts val="1200"/>
              </a:spcBef>
              <a:buFont typeface="+mj-lt"/>
              <a:buAutoNum type="arabicPeriod" startAt="7"/>
            </a:pPr>
            <a:r>
              <a:rPr lang="en-US" dirty="0"/>
              <a:t>Avoid labeling people </a:t>
            </a:r>
          </a:p>
          <a:p>
            <a:pPr marL="1085850" lvl="1" indent="-342900">
              <a:spcBef>
                <a:spcPts val="1200"/>
              </a:spcBef>
            </a:pPr>
            <a:r>
              <a:rPr lang="en-US" sz="2200" dirty="0">
                <a:latin typeface="+mn-lt"/>
              </a:rPr>
              <a:t>It’s a lot easier to hate a label than a person</a:t>
            </a:r>
          </a:p>
          <a:p>
            <a:pPr marL="1085850" lvl="1" indent="-342900">
              <a:spcBef>
                <a:spcPts val="1200"/>
              </a:spcBef>
            </a:pPr>
            <a:r>
              <a:rPr lang="en-US" sz="2200" dirty="0">
                <a:latin typeface="+mn-lt"/>
              </a:rPr>
              <a:t>We get to know each other as people not as Democrats or Republicans Christians or Muslims blacks or whites or whatever opposing labels you choose </a:t>
            </a:r>
          </a:p>
          <a:p>
            <a:pPr marL="1085850" lvl="1" indent="-342900">
              <a:spcBef>
                <a:spcPts val="1200"/>
              </a:spcBef>
            </a:pPr>
            <a:r>
              <a:rPr lang="en-US" sz="2200" dirty="0">
                <a:latin typeface="+mn-lt"/>
              </a:rPr>
              <a:t>We realize that in spite of our differences we’re all connected in any ways working on</a:t>
            </a:r>
          </a:p>
          <a:p>
            <a:pPr>
              <a:spcBef>
                <a:spcPts val="1200"/>
              </a:spcBef>
            </a:pPr>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pPr algn="ctr"/>
            <a:endParaRPr lang="en-US" dirty="0">
              <a:solidFill>
                <a:schemeClr val="tx1">
                  <a:lumMod val="50000"/>
                  <a:lumOff val="50000"/>
                </a:schemeClr>
              </a:solidFill>
            </a:endParaRPr>
          </a:p>
          <a:p>
            <a:pPr algn="ctr"/>
            <a:r>
              <a:rPr lang="en-US" sz="1400" dirty="0">
                <a:solidFill>
                  <a:schemeClr val="tx1">
                    <a:lumMod val="50000"/>
                    <a:lumOff val="50000"/>
                  </a:schemeClr>
                </a:solidFill>
              </a:rPr>
              <a:t>*Don Crawley, Ways to improve empathy</a:t>
            </a:r>
          </a:p>
        </p:txBody>
      </p:sp>
      <p:sp>
        <p:nvSpPr>
          <p:cNvPr id="4" name="Text Placeholder 3">
            <a:extLst>
              <a:ext uri="{FF2B5EF4-FFF2-40B4-BE49-F238E27FC236}">
                <a16:creationId xmlns:a16="http://schemas.microsoft.com/office/drawing/2014/main" id="{EFBA1B8A-9DE6-467E-871E-A1E86F195694}"/>
              </a:ext>
            </a:extLst>
          </p:cNvPr>
          <p:cNvSpPr>
            <a:spLocks noGrp="1"/>
          </p:cNvSpPr>
          <p:nvPr>
            <p:ph type="body" sz="quarter" idx="11"/>
          </p:nvPr>
        </p:nvSpPr>
        <p:spPr/>
        <p:txBody>
          <a:bodyPr/>
          <a:lstStyle/>
          <a:p>
            <a:pPr algn="r"/>
            <a:r>
              <a:rPr lang="en-US" dirty="0"/>
              <a:t>Tips: 7 Ways to Improve Your Empathy</a:t>
            </a:r>
          </a:p>
          <a:p>
            <a:pPr algn="r"/>
            <a:endParaRPr lang="en-US" dirty="0"/>
          </a:p>
        </p:txBody>
      </p:sp>
      <p:sp>
        <p:nvSpPr>
          <p:cNvPr id="5" name="Rectangle 4">
            <a:extLst>
              <a:ext uri="{FF2B5EF4-FFF2-40B4-BE49-F238E27FC236}">
                <a16:creationId xmlns:a16="http://schemas.microsoft.com/office/drawing/2014/main" id="{136C0F53-86D8-43BC-A2B7-D19EFB8D1E25}"/>
              </a:ext>
            </a:extLst>
          </p:cNvPr>
          <p:cNvSpPr/>
          <p:nvPr/>
        </p:nvSpPr>
        <p:spPr>
          <a:xfrm>
            <a:off x="3324932" y="3472934"/>
            <a:ext cx="3103735" cy="369332"/>
          </a:xfrm>
          <a:prstGeom prst="rect">
            <a:avLst/>
          </a:prstGeom>
        </p:spPr>
        <p:txBody>
          <a:bodyPr wrap="none">
            <a:spAutoFit/>
          </a:bodyPr>
          <a:lstStyle/>
          <a:p>
            <a:r>
              <a:rPr lang="en-US" dirty="0">
                <a:latin typeface="Roboto" panose="02000000000000000000" pitchFamily="2" charset="0"/>
                <a:hlinkClick r:id="rId3"/>
              </a:rPr>
              <a:t>http://www.doncrawley.com</a:t>
            </a:r>
            <a:endParaRPr lang="en-US" dirty="0"/>
          </a:p>
        </p:txBody>
      </p:sp>
    </p:spTree>
    <p:extLst>
      <p:ext uri="{BB962C8B-B14F-4D97-AF65-F5344CB8AC3E}">
        <p14:creationId xmlns:p14="http://schemas.microsoft.com/office/powerpoint/2010/main" val="3810761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CEC0-486A-4377-9EB3-27FD0525AD61}"/>
              </a:ext>
            </a:extLst>
          </p:cNvPr>
          <p:cNvSpPr>
            <a:spLocks noGrp="1"/>
          </p:cNvSpPr>
          <p:nvPr>
            <p:ph type="title"/>
          </p:nvPr>
        </p:nvSpPr>
        <p:spPr/>
        <p:txBody>
          <a:bodyPr/>
          <a:lstStyle/>
          <a:p>
            <a:endParaRPr lang="en-US" dirty="0"/>
          </a:p>
        </p:txBody>
      </p:sp>
      <p:pic>
        <p:nvPicPr>
          <p:cNvPr id="6" name="Content Placeholder 5" descr="A group of people standing around a table&#10;&#10;Description generated with very high confidence">
            <a:extLst>
              <a:ext uri="{FF2B5EF4-FFF2-40B4-BE49-F238E27FC236}">
                <a16:creationId xmlns:a16="http://schemas.microsoft.com/office/drawing/2014/main" id="{A7A7A6B4-02DC-44A6-B628-900AEA058A7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15" y="0"/>
            <a:ext cx="9834880" cy="7396480"/>
          </a:xfrm>
        </p:spPr>
      </p:pic>
      <p:sp>
        <p:nvSpPr>
          <p:cNvPr id="4" name="Slide Number Placeholder 3">
            <a:extLst>
              <a:ext uri="{FF2B5EF4-FFF2-40B4-BE49-F238E27FC236}">
                <a16:creationId xmlns:a16="http://schemas.microsoft.com/office/drawing/2014/main" id="{F88D12AE-1692-4A64-BB27-98D387B87C73}"/>
              </a:ext>
            </a:extLst>
          </p:cNvPr>
          <p:cNvSpPr>
            <a:spLocks noGrp="1"/>
          </p:cNvSpPr>
          <p:nvPr>
            <p:ph type="sldNum" sz="quarter" idx="12"/>
          </p:nvPr>
        </p:nvSpPr>
        <p:spPr/>
        <p:txBody>
          <a:bodyPr/>
          <a:lstStyle/>
          <a:p>
            <a:pPr defTabSz="975390" eaLnBrk="0" fontAlgn="base" hangingPunct="0">
              <a:spcBef>
                <a:spcPct val="0"/>
              </a:spcBef>
              <a:spcAft>
                <a:spcPct val="0"/>
              </a:spcAft>
            </a:pPr>
            <a:fld id="{42C3D45F-DA0E-4DCD-9F17-11F80A49BF37}" type="slidenum">
              <a:rPr lang="en-US" sz="1920">
                <a:solidFill>
                  <a:prstClr val="black"/>
                </a:solidFill>
                <a:latin typeface="Franklin Gothic Book" panose="020B0503020102020204" pitchFamily="34" charset="0"/>
              </a:rPr>
              <a:pPr defTabSz="975390" eaLnBrk="0" fontAlgn="base" hangingPunct="0">
                <a:spcBef>
                  <a:spcPct val="0"/>
                </a:spcBef>
                <a:spcAft>
                  <a:spcPct val="0"/>
                </a:spcAft>
              </a:pPr>
              <a:t>26</a:t>
            </a:fld>
            <a:endParaRPr lang="en-US" sz="1920" dirty="0">
              <a:solidFill>
                <a:prstClr val="black"/>
              </a:solidFill>
              <a:latin typeface="Franklin Gothic Book" panose="020B0503020102020204" pitchFamily="34" charset="0"/>
            </a:endParaRPr>
          </a:p>
        </p:txBody>
      </p:sp>
      <p:sp>
        <p:nvSpPr>
          <p:cNvPr id="7" name="Speech Bubble: Rectangle 6">
            <a:extLst>
              <a:ext uri="{FF2B5EF4-FFF2-40B4-BE49-F238E27FC236}">
                <a16:creationId xmlns:a16="http://schemas.microsoft.com/office/drawing/2014/main" id="{E73D1439-DA65-4235-AB43-20D7AF3D484D}"/>
              </a:ext>
            </a:extLst>
          </p:cNvPr>
          <p:cNvSpPr/>
          <p:nvPr/>
        </p:nvSpPr>
        <p:spPr>
          <a:xfrm>
            <a:off x="26068" y="4758612"/>
            <a:ext cx="9839394" cy="1822027"/>
          </a:xfrm>
          <a:prstGeom prst="wedgeRectCallout">
            <a:avLst>
              <a:gd name="adj1" fmla="val -21030"/>
              <a:gd name="adj2" fmla="val 50878"/>
            </a:avLst>
          </a:prstGeom>
          <a:solidFill>
            <a:srgbClr val="1B2C5D">
              <a:alpha val="8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rPr>
              <a:t>THEME:  WHAT TO DO NEXT</a:t>
            </a:r>
            <a:endParaRPr kumimoji="0" lang="en-US" sz="20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D2EB13D3-88B7-41A5-8B4D-3B4B0D5BFB58}"/>
              </a:ext>
            </a:extLst>
          </p:cNvPr>
          <p:cNvSpPr>
            <a:spLocks noGrp="1"/>
          </p:cNvSpPr>
          <p:nvPr>
            <p:ph type="sldNum" sz="quarter" idx="4294967295"/>
          </p:nvPr>
        </p:nvSpPr>
        <p:spPr>
          <a:xfrm>
            <a:off x="7022592" y="6803136"/>
            <a:ext cx="2243328" cy="276999"/>
          </a:xfrm>
          <a:prstGeom prst="rect">
            <a:avLst/>
          </a:prstGeom>
        </p:spPr>
        <p:txBody>
          <a:bodyPr/>
          <a:lstStyle/>
          <a:p>
            <a:pPr algn="r"/>
            <a:r>
              <a:rPr lang="en-US" sz="1600" dirty="0">
                <a:solidFill>
                  <a:schemeClr val="tx1">
                    <a:lumMod val="50000"/>
                    <a:lumOff val="50000"/>
                  </a:schemeClr>
                </a:solidFill>
                <a:latin typeface="Arial" panose="020B0604020202020204" pitchFamily="34" charset="0"/>
                <a:cs typeface="Arial" panose="020B0604020202020204" pitchFamily="34" charset="0"/>
              </a:rPr>
              <a:t>29</a:t>
            </a:r>
          </a:p>
          <a:p>
            <a:pPr algn="r"/>
            <a:endParaRPr lang="en-US" dirty="0">
              <a:solidFill>
                <a:schemeClr val="bg1"/>
              </a:solidFill>
            </a:endParaRPr>
          </a:p>
        </p:txBody>
      </p:sp>
    </p:spTree>
    <p:custDataLst>
      <p:tags r:id="rId1"/>
    </p:custDataLst>
    <p:extLst>
      <p:ext uri="{BB962C8B-B14F-4D97-AF65-F5344CB8AC3E}">
        <p14:creationId xmlns:p14="http://schemas.microsoft.com/office/powerpoint/2010/main" val="2017129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0EC7F-A87E-4087-85FF-5A027F8408FD}"/>
              </a:ext>
            </a:extLst>
          </p:cNvPr>
          <p:cNvSpPr>
            <a:spLocks noGrp="1"/>
          </p:cNvSpPr>
          <p:nvPr>
            <p:ph type="sldNum" sz="quarter" idx="7"/>
          </p:nvPr>
        </p:nvSpPr>
        <p:spPr/>
        <p:txBody>
          <a:bodyPr/>
          <a:lstStyle/>
          <a:p>
            <a:fld id="{B6F15528-21DE-4FAA-801E-634DDDAF4B2B}" type="slidenum">
              <a:rPr lang="en-US" smtClean="0"/>
              <a:pPr/>
              <a:t>27</a:t>
            </a:fld>
            <a:endParaRPr lang="en-US" dirty="0"/>
          </a:p>
        </p:txBody>
      </p:sp>
      <p:sp>
        <p:nvSpPr>
          <p:cNvPr id="3" name="Text Placeholder 2">
            <a:extLst>
              <a:ext uri="{FF2B5EF4-FFF2-40B4-BE49-F238E27FC236}">
                <a16:creationId xmlns:a16="http://schemas.microsoft.com/office/drawing/2014/main" id="{6C611F62-5312-4379-BDFC-6346E003972C}"/>
              </a:ext>
            </a:extLst>
          </p:cNvPr>
          <p:cNvSpPr>
            <a:spLocks noGrp="1"/>
          </p:cNvSpPr>
          <p:nvPr>
            <p:ph type="body" sz="quarter" idx="10"/>
          </p:nvPr>
        </p:nvSpPr>
        <p:spPr>
          <a:xfrm>
            <a:off x="297180" y="2028824"/>
            <a:ext cx="8991600" cy="2381251"/>
          </a:xfrm>
        </p:spPr>
        <p:txBody>
          <a:bodyPr/>
          <a:lstStyle/>
          <a:p>
            <a:pPr marL="342900" indent="-342900">
              <a:spcAft>
                <a:spcPts val="1200"/>
              </a:spcAft>
              <a:buFont typeface="Arial" panose="020B0604020202020204" pitchFamily="34" charset="0"/>
              <a:buChar char="•"/>
            </a:pPr>
            <a:r>
              <a:rPr lang="en-US" sz="2400" dirty="0"/>
              <a:t>How to get senior leadership on board? What should leadership be doing/saying?</a:t>
            </a:r>
          </a:p>
          <a:p>
            <a:pPr marL="342900" indent="-342900">
              <a:spcAft>
                <a:spcPts val="1200"/>
              </a:spcAft>
              <a:buFont typeface="Arial" panose="020B0604020202020204" pitchFamily="34" charset="0"/>
              <a:buChar char="•"/>
            </a:pPr>
            <a:endParaRPr lang="en-US" sz="2400" dirty="0"/>
          </a:p>
          <a:p>
            <a:pPr marL="342900" indent="-342900">
              <a:spcAft>
                <a:spcPts val="1200"/>
              </a:spcAft>
              <a:buFont typeface="Arial" panose="020B0604020202020204" pitchFamily="34" charset="0"/>
              <a:buChar char="•"/>
            </a:pPr>
            <a:r>
              <a:rPr lang="en-US" sz="2400" dirty="0">
                <a:solidFill>
                  <a:srgbClr val="000000"/>
                </a:solidFill>
              </a:rPr>
              <a:t>How do we take action? Be a part of positive change? Not be lip service?</a:t>
            </a:r>
          </a:p>
          <a:p>
            <a:pPr marL="342900" indent="-342900">
              <a:buFont typeface="Arial" panose="020B0604020202020204" pitchFamily="34" charset="0"/>
              <a:buChar char="•"/>
            </a:pPr>
            <a:endParaRPr lang="en-US" dirty="0"/>
          </a:p>
          <a:p>
            <a:endParaRPr lang="en-US" dirty="0"/>
          </a:p>
        </p:txBody>
      </p:sp>
      <p:sp>
        <p:nvSpPr>
          <p:cNvPr id="4" name="Text Placeholder 3">
            <a:extLst>
              <a:ext uri="{FF2B5EF4-FFF2-40B4-BE49-F238E27FC236}">
                <a16:creationId xmlns:a16="http://schemas.microsoft.com/office/drawing/2014/main" id="{FEF0FE04-6054-4D33-ABA5-673AD6A6BF4C}"/>
              </a:ext>
            </a:extLst>
          </p:cNvPr>
          <p:cNvSpPr>
            <a:spLocks noGrp="1"/>
          </p:cNvSpPr>
          <p:nvPr>
            <p:ph type="body" sz="quarter" idx="11"/>
          </p:nvPr>
        </p:nvSpPr>
        <p:spPr/>
        <p:txBody>
          <a:bodyPr/>
          <a:lstStyle/>
          <a:p>
            <a:pPr algn="r"/>
            <a:endParaRPr lang="en-US" dirty="0"/>
          </a:p>
        </p:txBody>
      </p:sp>
    </p:spTree>
    <p:extLst>
      <p:ext uri="{BB962C8B-B14F-4D97-AF65-F5344CB8AC3E}">
        <p14:creationId xmlns:p14="http://schemas.microsoft.com/office/powerpoint/2010/main" val="3208156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357DB6-EBAD-422A-B466-FC2B39A09334}"/>
              </a:ext>
            </a:extLst>
          </p:cNvPr>
          <p:cNvSpPr>
            <a:spLocks noGrp="1"/>
          </p:cNvSpPr>
          <p:nvPr>
            <p:ph type="sldNum" sz="quarter" idx="7"/>
          </p:nvPr>
        </p:nvSpPr>
        <p:spPr/>
        <p:txBody>
          <a:bodyPr/>
          <a:lstStyle/>
          <a:p>
            <a:fld id="{B6F15528-21DE-4FAA-801E-634DDDAF4B2B}" type="slidenum">
              <a:rPr lang="en-US" smtClean="0"/>
              <a:pPr/>
              <a:t>28</a:t>
            </a:fld>
            <a:endParaRPr lang="en-US" dirty="0"/>
          </a:p>
        </p:txBody>
      </p:sp>
      <p:pic>
        <p:nvPicPr>
          <p:cNvPr id="5" name="Picture 4">
            <a:extLst>
              <a:ext uri="{FF2B5EF4-FFF2-40B4-BE49-F238E27FC236}">
                <a16:creationId xmlns:a16="http://schemas.microsoft.com/office/drawing/2014/main" id="{B760D984-6405-4F4A-95D8-B9F2FEFF352F}"/>
              </a:ext>
            </a:extLst>
          </p:cNvPr>
          <p:cNvPicPr>
            <a:picLocks noChangeAspect="1"/>
          </p:cNvPicPr>
          <p:nvPr/>
        </p:nvPicPr>
        <p:blipFill>
          <a:blip r:embed="rId2"/>
          <a:stretch>
            <a:fillRect/>
          </a:stretch>
        </p:blipFill>
        <p:spPr>
          <a:xfrm>
            <a:off x="764912" y="1210951"/>
            <a:ext cx="8407113" cy="4023709"/>
          </a:xfrm>
          <a:prstGeom prst="rect">
            <a:avLst/>
          </a:prstGeom>
        </p:spPr>
      </p:pic>
      <p:sp>
        <p:nvSpPr>
          <p:cNvPr id="4" name="Text Placeholder 3">
            <a:extLst>
              <a:ext uri="{FF2B5EF4-FFF2-40B4-BE49-F238E27FC236}">
                <a16:creationId xmlns:a16="http://schemas.microsoft.com/office/drawing/2014/main" id="{457E733F-7DCB-435C-A6A5-86E6E4422B49}"/>
              </a:ext>
            </a:extLst>
          </p:cNvPr>
          <p:cNvSpPr>
            <a:spLocks noGrp="1"/>
          </p:cNvSpPr>
          <p:nvPr>
            <p:ph type="body" sz="quarter" idx="11"/>
          </p:nvPr>
        </p:nvSpPr>
        <p:spPr/>
        <p:txBody>
          <a:bodyPr/>
          <a:lstStyle/>
          <a:p>
            <a:r>
              <a:rPr lang="en-US" dirty="0"/>
              <a:t>Action - Declaration</a:t>
            </a:r>
          </a:p>
        </p:txBody>
      </p:sp>
      <p:sp>
        <p:nvSpPr>
          <p:cNvPr id="7" name="TextBox 6">
            <a:extLst>
              <a:ext uri="{FF2B5EF4-FFF2-40B4-BE49-F238E27FC236}">
                <a16:creationId xmlns:a16="http://schemas.microsoft.com/office/drawing/2014/main" id="{098D5F92-41A0-41E6-89BA-F0DEB6D5CFEB}"/>
              </a:ext>
            </a:extLst>
          </p:cNvPr>
          <p:cNvSpPr txBox="1"/>
          <p:nvPr/>
        </p:nvSpPr>
        <p:spPr>
          <a:xfrm>
            <a:off x="297180" y="5616675"/>
            <a:ext cx="8407113" cy="1015663"/>
          </a:xfrm>
          <a:prstGeom prst="rect">
            <a:avLst/>
          </a:prstGeom>
          <a:noFill/>
        </p:spPr>
        <p:txBody>
          <a:bodyPr wrap="square" rtlCol="0">
            <a:spAutoFit/>
          </a:bodyPr>
          <a:lstStyle/>
          <a:p>
            <a:pPr algn="ctr"/>
            <a:r>
              <a:rPr lang="en-US" sz="2000" dirty="0"/>
              <a:t>“No more Colored Restrooms, no more White Restroom, just plain old toilets.”  </a:t>
            </a:r>
          </a:p>
          <a:p>
            <a:pPr algn="ctr"/>
            <a:endParaRPr lang="en-US" sz="2000" dirty="0"/>
          </a:p>
          <a:p>
            <a:pPr algn="ctr"/>
            <a:r>
              <a:rPr lang="en-US" sz="2000" dirty="0"/>
              <a:t>“Here at NASA we all pee the same color”</a:t>
            </a:r>
          </a:p>
        </p:txBody>
      </p:sp>
    </p:spTree>
    <p:extLst>
      <p:ext uri="{BB962C8B-B14F-4D97-AF65-F5344CB8AC3E}">
        <p14:creationId xmlns:p14="http://schemas.microsoft.com/office/powerpoint/2010/main" val="3873816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65CF7-CD65-4D72-A565-84437EC9778D}"/>
              </a:ext>
            </a:extLst>
          </p:cNvPr>
          <p:cNvSpPr>
            <a:spLocks noGrp="1"/>
          </p:cNvSpPr>
          <p:nvPr>
            <p:ph type="sldNum" sz="quarter" idx="7"/>
          </p:nvPr>
        </p:nvSpPr>
        <p:spPr/>
        <p:txBody>
          <a:bodyPr/>
          <a:lstStyle/>
          <a:p>
            <a:fld id="{B6F15528-21DE-4FAA-801E-634DDDAF4B2B}" type="slidenum">
              <a:rPr lang="en-US" smtClean="0"/>
              <a:pPr/>
              <a:t>29</a:t>
            </a:fld>
            <a:endParaRPr lang="en-US" dirty="0"/>
          </a:p>
        </p:txBody>
      </p:sp>
      <p:sp>
        <p:nvSpPr>
          <p:cNvPr id="3" name="Text Placeholder 2">
            <a:extLst>
              <a:ext uri="{FF2B5EF4-FFF2-40B4-BE49-F238E27FC236}">
                <a16:creationId xmlns:a16="http://schemas.microsoft.com/office/drawing/2014/main" id="{E2A1EE77-AF33-44B2-BE3E-B5534A8512B5}"/>
              </a:ext>
            </a:extLst>
          </p:cNvPr>
          <p:cNvSpPr>
            <a:spLocks noGrp="1"/>
          </p:cNvSpPr>
          <p:nvPr>
            <p:ph type="body" sz="quarter" idx="10"/>
          </p:nvPr>
        </p:nvSpPr>
        <p:spPr/>
        <p:txBody>
          <a:bodyPr/>
          <a:lstStyle/>
          <a:p>
            <a:pPr lvl="0">
              <a:spcBef>
                <a:spcPts val="1200"/>
              </a:spcBef>
              <a:spcAft>
                <a:spcPts val="1200"/>
              </a:spcAft>
            </a:pPr>
            <a:r>
              <a:rPr lang="en-US" u="sng" dirty="0"/>
              <a:t>Build accountability loops for all leaders to drive sustainable behavioral change</a:t>
            </a:r>
            <a:r>
              <a:rPr lang="en-US" dirty="0"/>
              <a:t>.</a:t>
            </a:r>
          </a:p>
          <a:p>
            <a:pPr lvl="1">
              <a:spcBef>
                <a:spcPts val="1200"/>
              </a:spcBef>
              <a:spcAft>
                <a:spcPts val="1200"/>
              </a:spcAft>
            </a:pPr>
            <a:r>
              <a:rPr lang="en-US" dirty="0"/>
              <a:t>A critical step in accomplishing organizational change is to clearly communicate expectations and “really” hold leaders accountable to the point of determining if all of your leaders “fit” your organization’s commitment to diversity and inclusion, and to take action if they don’t.</a:t>
            </a:r>
          </a:p>
          <a:p>
            <a:pPr lvl="1">
              <a:spcBef>
                <a:spcPts val="1200"/>
              </a:spcBef>
              <a:spcAft>
                <a:spcPts val="1200"/>
              </a:spcAft>
            </a:pPr>
            <a:r>
              <a:rPr lang="en-US" dirty="0"/>
              <a:t>It’s time to make your inclusion objective as important as every other business objective. We can no longer allow this to be put on the back burner. </a:t>
            </a:r>
          </a:p>
          <a:p>
            <a:endParaRPr lang="en-US" dirty="0"/>
          </a:p>
        </p:txBody>
      </p:sp>
      <p:sp>
        <p:nvSpPr>
          <p:cNvPr id="4" name="Text Placeholder 3">
            <a:extLst>
              <a:ext uri="{FF2B5EF4-FFF2-40B4-BE49-F238E27FC236}">
                <a16:creationId xmlns:a16="http://schemas.microsoft.com/office/drawing/2014/main" id="{CAB914C2-C34A-4274-AE1E-89A5975BB979}"/>
              </a:ext>
            </a:extLst>
          </p:cNvPr>
          <p:cNvSpPr>
            <a:spLocks noGrp="1"/>
          </p:cNvSpPr>
          <p:nvPr>
            <p:ph type="body" sz="quarter" idx="11"/>
          </p:nvPr>
        </p:nvSpPr>
        <p:spPr/>
        <p:txBody>
          <a:bodyPr/>
          <a:lstStyle/>
          <a:p>
            <a:r>
              <a:rPr lang="en-US" dirty="0"/>
              <a:t>Action</a:t>
            </a:r>
          </a:p>
        </p:txBody>
      </p:sp>
    </p:spTree>
    <p:extLst>
      <p:ext uri="{BB962C8B-B14F-4D97-AF65-F5344CB8AC3E}">
        <p14:creationId xmlns:p14="http://schemas.microsoft.com/office/powerpoint/2010/main" val="409577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AF75E-59EE-4500-B1C2-44003B8CC040}"/>
              </a:ext>
            </a:extLst>
          </p:cNvPr>
          <p:cNvSpPr>
            <a:spLocks noGrp="1"/>
          </p:cNvSpPr>
          <p:nvPr>
            <p:ph type="sldNum" sz="quarter" idx="7"/>
          </p:nvPr>
        </p:nvSpPr>
        <p:spPr/>
        <p:txBody>
          <a:bodyPr/>
          <a:lstStyle/>
          <a:p>
            <a:fld id="{B6F15528-21DE-4FAA-801E-634DDDAF4B2B}" type="slidenum">
              <a:rPr lang="en-US" smtClean="0"/>
              <a:pPr/>
              <a:t>3</a:t>
            </a:fld>
            <a:endParaRPr lang="en-US" dirty="0"/>
          </a:p>
        </p:txBody>
      </p:sp>
      <p:sp>
        <p:nvSpPr>
          <p:cNvPr id="3" name="Text Placeholder 2">
            <a:extLst>
              <a:ext uri="{FF2B5EF4-FFF2-40B4-BE49-F238E27FC236}">
                <a16:creationId xmlns:a16="http://schemas.microsoft.com/office/drawing/2014/main" id="{403A5EED-3085-4F5D-BB9C-8BCE3F7F11E3}"/>
              </a:ext>
            </a:extLst>
          </p:cNvPr>
          <p:cNvSpPr>
            <a:spLocks noGrp="1"/>
          </p:cNvSpPr>
          <p:nvPr>
            <p:ph type="body" sz="quarter" idx="10"/>
          </p:nvPr>
        </p:nvSpPr>
        <p:spPr>
          <a:xfrm>
            <a:off x="381000" y="2136808"/>
            <a:ext cx="8991600" cy="4004110"/>
          </a:xfrm>
        </p:spPr>
        <p:txBody>
          <a:bodyPr/>
          <a:lstStyle/>
          <a:p>
            <a:pPr algn="ctr"/>
            <a:r>
              <a:rPr lang="en-US" sz="3600" dirty="0">
                <a:solidFill>
                  <a:schemeClr val="accent1"/>
                </a:solidFill>
                <a:effectLst/>
                <a:ea typeface="Times New Roman" panose="02020603050405020304" pitchFamily="18" charset="0"/>
                <a:cs typeface="Aharoni" panose="02010803020104030203" pitchFamily="2" charset="-79"/>
              </a:rPr>
              <a:t>Moving the Needle on </a:t>
            </a:r>
          </a:p>
          <a:p>
            <a:pPr algn="ctr"/>
            <a:r>
              <a:rPr lang="en-US" sz="3600" dirty="0">
                <a:solidFill>
                  <a:schemeClr val="accent1"/>
                </a:solidFill>
                <a:effectLst/>
                <a:ea typeface="Times New Roman" panose="02020603050405020304" pitchFamily="18" charset="0"/>
                <a:cs typeface="Aharoni" panose="02010803020104030203" pitchFamily="2" charset="-79"/>
              </a:rPr>
              <a:t>Inclusion, Equity and Diversity</a:t>
            </a:r>
          </a:p>
          <a:p>
            <a:pPr algn="ctr"/>
            <a:endParaRPr lang="en-US" sz="3600" dirty="0">
              <a:solidFill>
                <a:schemeClr val="accent1"/>
              </a:solidFill>
              <a:ea typeface="Times New Roman" panose="02020603050405020304" pitchFamily="18" charset="0"/>
              <a:cs typeface="Aharoni" panose="02010803020104030203" pitchFamily="2" charset="-79"/>
            </a:endParaRPr>
          </a:p>
          <a:p>
            <a:pPr algn="ctr"/>
            <a:endParaRPr lang="en-US" sz="3600" dirty="0">
              <a:solidFill>
                <a:srgbClr val="A50021"/>
              </a:solidFill>
              <a:ea typeface="Times New Roman" panose="02020603050405020304" pitchFamily="18" charset="0"/>
              <a:cs typeface="Aharoni" panose="02010803020104030203" pitchFamily="2" charset="-79"/>
            </a:endParaRPr>
          </a:p>
          <a:p>
            <a:pPr algn="ctr"/>
            <a:r>
              <a:rPr lang="en-US" sz="3600" dirty="0">
                <a:solidFill>
                  <a:srgbClr val="1B2C5D"/>
                </a:solidFill>
                <a:ea typeface="Times New Roman" panose="02020603050405020304" pitchFamily="18" charset="0"/>
                <a:cs typeface="Aharoni" panose="02010803020104030203" pitchFamily="2" charset="-79"/>
              </a:rPr>
              <a:t> </a:t>
            </a:r>
            <a:r>
              <a:rPr lang="en-US" sz="3600" dirty="0">
                <a:cs typeface="Aharoni" panose="02010803020104030203" pitchFamily="2" charset="-79"/>
              </a:rPr>
              <a:t>We Change Lives for</a:t>
            </a:r>
          </a:p>
          <a:p>
            <a:pPr algn="ctr"/>
            <a:r>
              <a:rPr lang="en-US" sz="3600" dirty="0">
                <a:cs typeface="Aharoni" panose="02010803020104030203" pitchFamily="2" charset="-79"/>
              </a:rPr>
              <a:t> People who Change the World</a:t>
            </a:r>
          </a:p>
          <a:p>
            <a:pPr algn="ctr"/>
            <a:endParaRPr lang="en-US" sz="3600" dirty="0">
              <a:latin typeface="Aharoni" panose="02010803020104030203" pitchFamily="2" charset="-79"/>
              <a:cs typeface="Aharoni" panose="02010803020104030203" pitchFamily="2" charset="-79"/>
            </a:endParaRPr>
          </a:p>
          <a:p>
            <a:pPr algn="ctr"/>
            <a:endParaRPr lang="en-US" sz="3600" dirty="0"/>
          </a:p>
        </p:txBody>
      </p:sp>
      <p:sp>
        <p:nvSpPr>
          <p:cNvPr id="4" name="Text Placeholder 3">
            <a:extLst>
              <a:ext uri="{FF2B5EF4-FFF2-40B4-BE49-F238E27FC236}">
                <a16:creationId xmlns:a16="http://schemas.microsoft.com/office/drawing/2014/main" id="{CE32DF66-FF67-4879-AD1B-87846E67F73C}"/>
              </a:ext>
            </a:extLst>
          </p:cNvPr>
          <p:cNvSpPr>
            <a:spLocks noGrp="1"/>
          </p:cNvSpPr>
          <p:nvPr>
            <p:ph type="body" sz="quarter" idx="11"/>
          </p:nvPr>
        </p:nvSpPr>
        <p:spPr/>
        <p:txBody>
          <a:bodyPr/>
          <a:lstStyle/>
          <a:p>
            <a:pPr algn="r"/>
            <a:r>
              <a:rPr lang="en-US" sz="3600" dirty="0"/>
              <a:t>Exude’s Objective</a:t>
            </a:r>
          </a:p>
        </p:txBody>
      </p:sp>
    </p:spTree>
    <p:extLst>
      <p:ext uri="{BB962C8B-B14F-4D97-AF65-F5344CB8AC3E}">
        <p14:creationId xmlns:p14="http://schemas.microsoft.com/office/powerpoint/2010/main" val="3756120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6A0DC-F4F0-4EC8-81DA-8F8F73343B4F}"/>
              </a:ext>
            </a:extLst>
          </p:cNvPr>
          <p:cNvPicPr>
            <a:picLocks noChangeAspect="1"/>
          </p:cNvPicPr>
          <p:nvPr/>
        </p:nvPicPr>
        <p:blipFill rotWithShape="1">
          <a:blip r:embed="rId2"/>
          <a:srcRect l="37026" r="473"/>
          <a:stretch/>
        </p:blipFill>
        <p:spPr>
          <a:xfrm>
            <a:off x="5116945" y="2380764"/>
            <a:ext cx="4636655" cy="4172990"/>
          </a:xfrm>
          <a:prstGeom prst="rect">
            <a:avLst/>
          </a:prstGeom>
        </p:spPr>
      </p:pic>
      <p:sp>
        <p:nvSpPr>
          <p:cNvPr id="2" name="Slide Number Placeholder 1">
            <a:extLst>
              <a:ext uri="{FF2B5EF4-FFF2-40B4-BE49-F238E27FC236}">
                <a16:creationId xmlns:a16="http://schemas.microsoft.com/office/drawing/2014/main" id="{7965FAA1-B810-4941-B58A-2E183F514465}"/>
              </a:ext>
            </a:extLst>
          </p:cNvPr>
          <p:cNvSpPr>
            <a:spLocks noGrp="1"/>
          </p:cNvSpPr>
          <p:nvPr>
            <p:ph type="sldNum" sz="quarter" idx="7"/>
          </p:nvPr>
        </p:nvSpPr>
        <p:spPr/>
        <p:txBody>
          <a:bodyPr/>
          <a:lstStyle/>
          <a:p>
            <a:fld id="{B6F15528-21DE-4FAA-801E-634DDDAF4B2B}" type="slidenum">
              <a:rPr lang="en-US" smtClean="0"/>
              <a:pPr/>
              <a:t>30</a:t>
            </a:fld>
            <a:endParaRPr lang="en-US" dirty="0"/>
          </a:p>
        </p:txBody>
      </p:sp>
      <p:sp>
        <p:nvSpPr>
          <p:cNvPr id="4" name="Text Placeholder 3">
            <a:extLst>
              <a:ext uri="{FF2B5EF4-FFF2-40B4-BE49-F238E27FC236}">
                <a16:creationId xmlns:a16="http://schemas.microsoft.com/office/drawing/2014/main" id="{DA4122A9-21CF-4C26-98F8-F4E147BA1B07}"/>
              </a:ext>
            </a:extLst>
          </p:cNvPr>
          <p:cNvSpPr>
            <a:spLocks noGrp="1"/>
          </p:cNvSpPr>
          <p:nvPr>
            <p:ph type="body" sz="quarter" idx="11"/>
          </p:nvPr>
        </p:nvSpPr>
        <p:spPr/>
        <p:txBody>
          <a:bodyPr/>
          <a:lstStyle/>
          <a:p>
            <a:r>
              <a:rPr lang="en-US" dirty="0"/>
              <a:t>Action – Execution - Change</a:t>
            </a:r>
          </a:p>
          <a:p>
            <a:endParaRPr lang="en-US" dirty="0"/>
          </a:p>
        </p:txBody>
      </p:sp>
      <p:pic>
        <p:nvPicPr>
          <p:cNvPr id="1026" name="Picture 2" descr="Hidden Figures Review (2016) | Appreciating the Underappreciated">
            <a:extLst>
              <a:ext uri="{FF2B5EF4-FFF2-40B4-BE49-F238E27FC236}">
                <a16:creationId xmlns:a16="http://schemas.microsoft.com/office/drawing/2014/main" id="{65ADB740-48A2-4417-A96D-95B032FD68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90"/>
          <a:stretch/>
        </p:blipFill>
        <p:spPr bwMode="auto">
          <a:xfrm>
            <a:off x="147783" y="1335717"/>
            <a:ext cx="5182445" cy="390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524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2997F4-865E-4DD6-9FE2-A79E57A72371}"/>
              </a:ext>
            </a:extLst>
          </p:cNvPr>
          <p:cNvSpPr>
            <a:spLocks noGrp="1"/>
          </p:cNvSpPr>
          <p:nvPr>
            <p:ph type="sldNum" sz="quarter" idx="7"/>
          </p:nvPr>
        </p:nvSpPr>
        <p:spPr/>
        <p:txBody>
          <a:bodyPr/>
          <a:lstStyle/>
          <a:p>
            <a:fld id="{B6F15528-21DE-4FAA-801E-634DDDAF4B2B}" type="slidenum">
              <a:rPr lang="en-US" smtClean="0"/>
              <a:pPr/>
              <a:t>31</a:t>
            </a:fld>
            <a:endParaRPr lang="en-US" dirty="0"/>
          </a:p>
        </p:txBody>
      </p:sp>
      <p:sp>
        <p:nvSpPr>
          <p:cNvPr id="3" name="Text Placeholder 2">
            <a:extLst>
              <a:ext uri="{FF2B5EF4-FFF2-40B4-BE49-F238E27FC236}">
                <a16:creationId xmlns:a16="http://schemas.microsoft.com/office/drawing/2014/main" id="{1D5CF64A-CF8C-48DB-97D2-30AC28648A2C}"/>
              </a:ext>
            </a:extLst>
          </p:cNvPr>
          <p:cNvSpPr>
            <a:spLocks noGrp="1"/>
          </p:cNvSpPr>
          <p:nvPr>
            <p:ph type="body" sz="quarter" idx="10"/>
          </p:nvPr>
        </p:nvSpPr>
        <p:spPr/>
        <p:txBody>
          <a:bodyPr/>
          <a:lstStyle/>
          <a:p>
            <a:pPr lvl="0">
              <a:spcBef>
                <a:spcPts val="1200"/>
              </a:spcBef>
              <a:spcAft>
                <a:spcPts val="1200"/>
              </a:spcAft>
            </a:pPr>
            <a:r>
              <a:rPr lang="en-US" u="sng" dirty="0"/>
              <a:t>Touchbase with every employee. Yes, every employee</a:t>
            </a:r>
            <a:r>
              <a:rPr lang="en-US" dirty="0"/>
              <a:t>.</a:t>
            </a:r>
          </a:p>
          <a:p>
            <a:pPr lvl="1">
              <a:spcBef>
                <a:spcPts val="1200"/>
              </a:spcBef>
              <a:spcAft>
                <a:spcPts val="1200"/>
              </a:spcAft>
            </a:pPr>
            <a:r>
              <a:rPr lang="en-US" dirty="0"/>
              <a:t>Know your people, what is happening to each of them, and where necessary, change their situation immediately. This will positively impact their performance and your profitability.</a:t>
            </a:r>
          </a:p>
          <a:p>
            <a:pPr lvl="1">
              <a:spcBef>
                <a:spcPts val="1200"/>
              </a:spcBef>
              <a:spcAft>
                <a:spcPts val="1200"/>
              </a:spcAft>
            </a:pPr>
            <a:r>
              <a:rPr lang="en-US" dirty="0"/>
              <a:t>Most employees will not tell you they’ve been “treated differently, unfairly, and discriminated against”; instead, they leave.  This attrition is extremely costly and presents a critical risk.  </a:t>
            </a:r>
          </a:p>
          <a:p>
            <a:pPr lvl="1">
              <a:spcBef>
                <a:spcPts val="1200"/>
              </a:spcBef>
              <a:spcAft>
                <a:spcPts val="1200"/>
              </a:spcAft>
            </a:pPr>
            <a:r>
              <a:rPr lang="en-US" dirty="0"/>
              <a:t>Your brand reputation will be besmirched and may never recover.  Additionally, the cost of replacing the lost talent is at least fifty percent of their annual salary. This is akin to throwing thousands of dollars into an incinerator for each person who leaves your organization, as well as all of your marketing dollars.</a:t>
            </a:r>
          </a:p>
          <a:p>
            <a:endParaRPr lang="en-US" dirty="0"/>
          </a:p>
        </p:txBody>
      </p:sp>
      <p:sp>
        <p:nvSpPr>
          <p:cNvPr id="4" name="Text Placeholder 3">
            <a:extLst>
              <a:ext uri="{FF2B5EF4-FFF2-40B4-BE49-F238E27FC236}">
                <a16:creationId xmlns:a16="http://schemas.microsoft.com/office/drawing/2014/main" id="{1581132E-0A5B-4CCE-94D6-560194F466D2}"/>
              </a:ext>
            </a:extLst>
          </p:cNvPr>
          <p:cNvSpPr>
            <a:spLocks noGrp="1"/>
          </p:cNvSpPr>
          <p:nvPr>
            <p:ph type="body" sz="quarter" idx="11"/>
          </p:nvPr>
        </p:nvSpPr>
        <p:spPr/>
        <p:txBody>
          <a:bodyPr/>
          <a:lstStyle/>
          <a:p>
            <a:r>
              <a:rPr lang="en-US" dirty="0"/>
              <a:t>Action</a:t>
            </a:r>
          </a:p>
        </p:txBody>
      </p:sp>
    </p:spTree>
    <p:extLst>
      <p:ext uri="{BB962C8B-B14F-4D97-AF65-F5344CB8AC3E}">
        <p14:creationId xmlns:p14="http://schemas.microsoft.com/office/powerpoint/2010/main" val="181154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BAD1B6-D0B0-40FD-BE43-99BD73885098}"/>
              </a:ext>
            </a:extLst>
          </p:cNvPr>
          <p:cNvPicPr>
            <a:picLocks noGrp="1" noChangeAspect="1"/>
          </p:cNvPicPr>
          <p:nvPr>
            <p:ph idx="1"/>
          </p:nvPr>
        </p:nvPicPr>
        <p:blipFill rotWithShape="1">
          <a:blip r:embed="rId3"/>
          <a:srcRect r="11334"/>
          <a:stretch/>
        </p:blipFill>
        <p:spPr>
          <a:xfrm>
            <a:off x="21" y="11"/>
            <a:ext cx="9753579" cy="7315189"/>
          </a:xfrm>
          <a:prstGeom prst="rect">
            <a:avLst/>
          </a:prstGeom>
        </p:spPr>
      </p:pic>
      <p:sp>
        <p:nvSpPr>
          <p:cNvPr id="3" name="Text Placeholder 3">
            <a:extLst>
              <a:ext uri="{FF2B5EF4-FFF2-40B4-BE49-F238E27FC236}">
                <a16:creationId xmlns:a16="http://schemas.microsoft.com/office/drawing/2014/main" id="{7F9E1D88-2BE9-4830-9F5D-AFDC0E9C907A}"/>
              </a:ext>
            </a:extLst>
          </p:cNvPr>
          <p:cNvSpPr txBox="1">
            <a:spLocks/>
          </p:cNvSpPr>
          <p:nvPr/>
        </p:nvSpPr>
        <p:spPr>
          <a:xfrm>
            <a:off x="0" y="953918"/>
            <a:ext cx="9753600" cy="732467"/>
          </a:xfrm>
          <a:prstGeom prst="rect">
            <a:avLst/>
          </a:prstGeom>
        </p:spPr>
        <p:txBody>
          <a:bodyPr/>
          <a:lstStyle>
            <a:lvl1pPr marL="0" algn="ctr"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kern="0" dirty="0">
                <a:solidFill>
                  <a:schemeClr val="bg1"/>
                </a:solidFill>
                <a:latin typeface="Brandon Grotesque Regular" panose="020B0503020203060202" pitchFamily="34" charset="0"/>
              </a:rPr>
              <a:t>Questions?</a:t>
            </a:r>
          </a:p>
        </p:txBody>
      </p:sp>
    </p:spTree>
    <p:extLst>
      <p:ext uri="{BB962C8B-B14F-4D97-AF65-F5344CB8AC3E}">
        <p14:creationId xmlns:p14="http://schemas.microsoft.com/office/powerpoint/2010/main" val="2443894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3A8E1-9FE8-4A4F-8DE4-F8207D93A8A7}"/>
              </a:ext>
            </a:extLst>
          </p:cNvPr>
          <p:cNvSpPr>
            <a:spLocks noGrp="1"/>
          </p:cNvSpPr>
          <p:nvPr>
            <p:ph type="sldNum" sz="quarter" idx="7"/>
          </p:nvPr>
        </p:nvSpPr>
        <p:spPr/>
        <p:txBody>
          <a:bodyPr/>
          <a:lstStyle/>
          <a:p>
            <a:fld id="{B6F15528-21DE-4FAA-801E-634DDDAF4B2B}" type="slidenum">
              <a:rPr lang="en-US" smtClean="0"/>
              <a:pPr/>
              <a:t>33</a:t>
            </a:fld>
            <a:endParaRPr lang="en-US" dirty="0"/>
          </a:p>
        </p:txBody>
      </p:sp>
      <p:sp>
        <p:nvSpPr>
          <p:cNvPr id="3" name="Text Placeholder 2">
            <a:extLst>
              <a:ext uri="{FF2B5EF4-FFF2-40B4-BE49-F238E27FC236}">
                <a16:creationId xmlns:a16="http://schemas.microsoft.com/office/drawing/2014/main" id="{A7B3D40D-EAA6-48C1-9E82-5F81D49AA150}"/>
              </a:ext>
            </a:extLst>
          </p:cNvPr>
          <p:cNvSpPr>
            <a:spLocks noGrp="1"/>
          </p:cNvSpPr>
          <p:nvPr>
            <p:ph type="body" sz="quarter" idx="10"/>
          </p:nvPr>
        </p:nvSpPr>
        <p:spPr>
          <a:xfrm>
            <a:off x="297180" y="1519083"/>
            <a:ext cx="9068046" cy="4458929"/>
          </a:xfrm>
        </p:spPr>
        <p:txBody>
          <a:bodyPr/>
          <a:lstStyle/>
          <a:p>
            <a:pPr>
              <a:spcAft>
                <a:spcPts val="1200"/>
              </a:spcAft>
            </a:pPr>
            <a:r>
              <a:rPr lang="en-US" sz="2000" dirty="0"/>
              <a:t>Please join us, and dozens of your peers in other companies ready to have the conversation around race in the workplace.</a:t>
            </a:r>
          </a:p>
          <a:p>
            <a:pPr marL="342900" indent="-342900">
              <a:spcAft>
                <a:spcPts val="1200"/>
              </a:spcAft>
              <a:buFont typeface="Arial" panose="020B0604020202020204" pitchFamily="34" charset="0"/>
              <a:buChar char="•"/>
            </a:pPr>
            <a:r>
              <a:rPr lang="en-US" sz="2000" dirty="0">
                <a:latin typeface="+mn-lt"/>
              </a:rPr>
              <a:t>You will be broken into groups of 10-20 participants.</a:t>
            </a:r>
          </a:p>
          <a:p>
            <a:pPr marL="342900" indent="-342900">
              <a:spcAft>
                <a:spcPts val="1200"/>
              </a:spcAft>
              <a:buFont typeface="Arial" panose="020B0604020202020204" pitchFamily="34" charset="0"/>
              <a:buChar char="•"/>
            </a:pPr>
            <a:r>
              <a:rPr lang="en-US" sz="2000" dirty="0">
                <a:latin typeface="+mn-lt"/>
              </a:rPr>
              <a:t>Someone from Exude will be in contact with your group and to schedule a time that works for your team.</a:t>
            </a:r>
          </a:p>
          <a:p>
            <a:pPr marL="342900" indent="-342900">
              <a:spcAft>
                <a:spcPts val="1200"/>
              </a:spcAft>
              <a:buFont typeface="Arial" panose="020B0604020202020204" pitchFamily="34" charset="0"/>
              <a:buChar char="•"/>
            </a:pPr>
            <a:r>
              <a:rPr lang="en-US" sz="2000" dirty="0">
                <a:latin typeface="+mn-lt"/>
              </a:rPr>
              <a:t>We will collect your questions and topics suggestions in advance.</a:t>
            </a:r>
          </a:p>
          <a:p>
            <a:pPr marL="342900" indent="-342900">
              <a:spcAft>
                <a:spcPts val="1200"/>
              </a:spcAft>
              <a:buFont typeface="Arial" panose="020B0604020202020204" pitchFamily="34" charset="0"/>
              <a:buChar char="•"/>
            </a:pPr>
            <a:r>
              <a:rPr lang="en-US" sz="2000" dirty="0">
                <a:latin typeface="+mn-lt"/>
              </a:rPr>
              <a:t>I will facilitate and guide the conversation based on your input.</a:t>
            </a:r>
          </a:p>
          <a:p>
            <a:pPr marL="342900" indent="-342900">
              <a:spcAft>
                <a:spcPts val="1200"/>
              </a:spcAft>
              <a:buFont typeface="Arial" panose="020B0604020202020204" pitchFamily="34" charset="0"/>
              <a:buChar char="•"/>
            </a:pPr>
            <a:r>
              <a:rPr lang="en-US" sz="2000" dirty="0">
                <a:latin typeface="+mn-lt"/>
              </a:rPr>
              <a:t>Hoping to host these in the next 30days.</a:t>
            </a:r>
          </a:p>
          <a:p>
            <a:pPr marL="342900" indent="-342900">
              <a:spcAft>
                <a:spcPts val="1200"/>
              </a:spcAft>
              <a:buFont typeface="Arial" panose="020B0604020202020204" pitchFamily="34" charset="0"/>
              <a:buChar char="•"/>
            </a:pPr>
            <a:r>
              <a:rPr lang="en-US" sz="2000" dirty="0">
                <a:latin typeface="+mn-lt"/>
              </a:rPr>
              <a:t>If you’re interested, please complete the link that was just sent out via chat</a:t>
            </a:r>
            <a:r>
              <a:rPr lang="en-US" sz="2000" dirty="0">
                <a:solidFill>
                  <a:srgbClr val="1B2C5D"/>
                </a:solidFill>
                <a:latin typeface="+mn-lt"/>
              </a:rPr>
              <a:t> </a:t>
            </a:r>
            <a:r>
              <a:rPr lang="en-US" sz="2000" u="sng" dirty="0">
                <a:solidFill>
                  <a:srgbClr val="1B2C5D"/>
                </a:solidFill>
                <a:latin typeface="+mn-lt"/>
                <a:hlinkClick r:id="rId2">
                  <a:extLst>
                    <a:ext uri="{A12FA001-AC4F-418D-AE19-62706E023703}">
                      <ahyp:hlinkClr xmlns:ahyp="http://schemas.microsoft.com/office/drawing/2018/hyperlinkcolor" val="tx"/>
                    </a:ext>
                  </a:extLst>
                </a:hlinkClick>
              </a:rPr>
              <a:t>https://www.exudeinc.com/continuing-the-conversation/</a:t>
            </a:r>
            <a:r>
              <a:rPr lang="en-US" sz="2000" dirty="0">
                <a:solidFill>
                  <a:srgbClr val="1B2C5D"/>
                </a:solidFill>
                <a:latin typeface="+mn-lt"/>
              </a:rPr>
              <a:t> - it </a:t>
            </a:r>
            <a:r>
              <a:rPr lang="en-US" sz="2000" dirty="0">
                <a:latin typeface="+mn-lt"/>
              </a:rPr>
              <a:t>will also go out in the follow-up communication.</a:t>
            </a:r>
          </a:p>
          <a:p>
            <a:endParaRPr lang="en-US" sz="1800" dirty="0"/>
          </a:p>
        </p:txBody>
      </p:sp>
      <p:sp>
        <p:nvSpPr>
          <p:cNvPr id="4" name="Text Placeholder 3">
            <a:extLst>
              <a:ext uri="{FF2B5EF4-FFF2-40B4-BE49-F238E27FC236}">
                <a16:creationId xmlns:a16="http://schemas.microsoft.com/office/drawing/2014/main" id="{D50839D0-1694-4C0B-AC10-99908D4E65C1}"/>
              </a:ext>
            </a:extLst>
          </p:cNvPr>
          <p:cNvSpPr>
            <a:spLocks noGrp="1"/>
          </p:cNvSpPr>
          <p:nvPr>
            <p:ph type="body" sz="quarter" idx="11"/>
          </p:nvPr>
        </p:nvSpPr>
        <p:spPr>
          <a:xfrm>
            <a:off x="297180" y="178825"/>
            <a:ext cx="8991600" cy="732467"/>
          </a:xfrm>
        </p:spPr>
        <p:txBody>
          <a:bodyPr/>
          <a:lstStyle/>
          <a:p>
            <a:pPr algn="r"/>
            <a:r>
              <a:rPr lang="en-US" sz="2800" dirty="0"/>
              <a:t>An exclusive conversation for the Exude Community</a:t>
            </a:r>
          </a:p>
          <a:p>
            <a:pPr algn="r"/>
            <a:endParaRPr lang="en-US" dirty="0"/>
          </a:p>
        </p:txBody>
      </p:sp>
    </p:spTree>
    <p:extLst>
      <p:ext uri="{BB962C8B-B14F-4D97-AF65-F5344CB8AC3E}">
        <p14:creationId xmlns:p14="http://schemas.microsoft.com/office/powerpoint/2010/main" val="1954313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B14B65-A848-4774-885E-1E4760CEEE71}"/>
              </a:ext>
            </a:extLst>
          </p:cNvPr>
          <p:cNvSpPr>
            <a:spLocks noGrp="1"/>
          </p:cNvSpPr>
          <p:nvPr>
            <p:ph type="sldNum" sz="quarter" idx="7"/>
          </p:nvPr>
        </p:nvSpPr>
        <p:spPr/>
        <p:txBody>
          <a:bodyPr/>
          <a:lstStyle/>
          <a:p>
            <a:fld id="{B6F15528-21DE-4FAA-801E-634DDDAF4B2B}" type="slidenum">
              <a:rPr lang="en-US" smtClean="0"/>
              <a:pPr/>
              <a:t>4</a:t>
            </a:fld>
            <a:endParaRPr lang="en-US" dirty="0"/>
          </a:p>
        </p:txBody>
      </p:sp>
      <p:pic>
        <p:nvPicPr>
          <p:cNvPr id="5" name="Picture 4">
            <a:extLst>
              <a:ext uri="{FF2B5EF4-FFF2-40B4-BE49-F238E27FC236}">
                <a16:creationId xmlns:a16="http://schemas.microsoft.com/office/drawing/2014/main" id="{0DA505FD-6EB5-41DE-99E4-ABA6D8722C95}"/>
              </a:ext>
            </a:extLst>
          </p:cNvPr>
          <p:cNvPicPr>
            <a:picLocks noChangeAspect="1"/>
          </p:cNvPicPr>
          <p:nvPr/>
        </p:nvPicPr>
        <p:blipFill>
          <a:blip r:embed="rId2"/>
          <a:stretch>
            <a:fillRect/>
          </a:stretch>
        </p:blipFill>
        <p:spPr>
          <a:xfrm>
            <a:off x="0" y="0"/>
            <a:ext cx="9753600" cy="6659418"/>
          </a:xfrm>
          <a:prstGeom prst="rect">
            <a:avLst/>
          </a:prstGeom>
        </p:spPr>
      </p:pic>
      <p:sp>
        <p:nvSpPr>
          <p:cNvPr id="3" name="TextBox 2">
            <a:extLst>
              <a:ext uri="{FF2B5EF4-FFF2-40B4-BE49-F238E27FC236}">
                <a16:creationId xmlns:a16="http://schemas.microsoft.com/office/drawing/2014/main" id="{D2A73719-B24B-4C7E-8AF7-C872D0079322}"/>
              </a:ext>
            </a:extLst>
          </p:cNvPr>
          <p:cNvSpPr txBox="1"/>
          <p:nvPr/>
        </p:nvSpPr>
        <p:spPr>
          <a:xfrm>
            <a:off x="0" y="1713657"/>
            <a:ext cx="9753600" cy="2831544"/>
          </a:xfrm>
          <a:prstGeom prst="rect">
            <a:avLst/>
          </a:prstGeom>
          <a:noFill/>
        </p:spPr>
        <p:txBody>
          <a:bodyPr wrap="square" rtlCol="0">
            <a:spAutoFit/>
          </a:bodyPr>
          <a:lstStyle/>
          <a:p>
            <a:pPr algn="ctr"/>
            <a:r>
              <a:rPr lang="en-US" sz="2400" b="1" dirty="0">
                <a:solidFill>
                  <a:srgbClr val="A50021"/>
                </a:solidFill>
              </a:rPr>
              <a:t>Jim Crow Laws  - Did this end with the Civil Rights Act of 1964?</a:t>
            </a:r>
          </a:p>
          <a:p>
            <a:pPr algn="ctr"/>
            <a:endParaRPr lang="en-US" sz="2400" b="1" dirty="0">
              <a:solidFill>
                <a:srgbClr val="A50021"/>
              </a:solidFill>
            </a:endParaRPr>
          </a:p>
          <a:p>
            <a:pPr algn="ctr"/>
            <a:r>
              <a:rPr lang="en-US" sz="2400" b="1" dirty="0">
                <a:solidFill>
                  <a:srgbClr val="A50021"/>
                </a:solidFill>
              </a:rPr>
              <a:t>What Remnants of Jim Crow are active in 2020?</a:t>
            </a:r>
          </a:p>
          <a:p>
            <a:pPr algn="ctr"/>
            <a:endParaRPr lang="en-US" sz="2400" b="1" dirty="0">
              <a:solidFill>
                <a:srgbClr val="A50021"/>
              </a:solidFill>
            </a:endParaRPr>
          </a:p>
          <a:p>
            <a:pPr algn="ctr"/>
            <a:endParaRPr lang="en-US" sz="1400" b="1" dirty="0">
              <a:solidFill>
                <a:srgbClr val="A50021"/>
              </a:solidFill>
            </a:endParaRPr>
          </a:p>
          <a:p>
            <a:pPr algn="ctr"/>
            <a:r>
              <a:rPr lang="en-US" dirty="0">
                <a:solidFill>
                  <a:schemeClr val="tx2"/>
                </a:solidFill>
                <a:hlinkClick r:id="rId3">
                  <a:extLst>
                    <a:ext uri="{A12FA001-AC4F-418D-AE19-62706E023703}">
                      <ahyp:hlinkClr xmlns:ahyp="http://schemas.microsoft.com/office/drawing/2018/hyperlinkcolor" val="tx"/>
                    </a:ext>
                  </a:extLst>
                </a:hlinkClick>
              </a:rPr>
              <a:t>Learn about Jim Crow</a:t>
            </a:r>
            <a:endParaRPr lang="en-US" dirty="0">
              <a:solidFill>
                <a:schemeClr val="tx2"/>
              </a:solidFill>
            </a:endParaRPr>
          </a:p>
          <a:p>
            <a:pPr algn="ctr"/>
            <a:endParaRPr lang="en-US" sz="2400" b="1" dirty="0">
              <a:solidFill>
                <a:srgbClr val="A50021"/>
              </a:solidFill>
            </a:endParaRPr>
          </a:p>
          <a:p>
            <a:pPr algn="ctr"/>
            <a:endParaRPr lang="en-US" sz="2400" b="1" dirty="0">
              <a:solidFill>
                <a:srgbClr val="A50021"/>
              </a:solidFill>
            </a:endParaRPr>
          </a:p>
        </p:txBody>
      </p:sp>
    </p:spTree>
    <p:extLst>
      <p:ext uri="{BB962C8B-B14F-4D97-AF65-F5344CB8AC3E}">
        <p14:creationId xmlns:p14="http://schemas.microsoft.com/office/powerpoint/2010/main" val="396578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67221-A4F7-456D-913A-47C3C9DBAA9F}"/>
              </a:ext>
            </a:extLst>
          </p:cNvPr>
          <p:cNvSpPr>
            <a:spLocks noGrp="1"/>
          </p:cNvSpPr>
          <p:nvPr>
            <p:ph type="sldNum" sz="quarter" idx="7"/>
          </p:nvPr>
        </p:nvSpPr>
        <p:spPr/>
        <p:txBody>
          <a:bodyPr/>
          <a:lstStyle/>
          <a:p>
            <a:fld id="{B6F15528-21DE-4FAA-801E-634DDDAF4B2B}" type="slidenum">
              <a:rPr lang="en-US" smtClean="0"/>
              <a:pPr/>
              <a:t>5</a:t>
            </a:fld>
            <a:endParaRPr lang="en-US" dirty="0"/>
          </a:p>
        </p:txBody>
      </p:sp>
      <p:sp>
        <p:nvSpPr>
          <p:cNvPr id="3" name="Text Placeholder 2">
            <a:extLst>
              <a:ext uri="{FF2B5EF4-FFF2-40B4-BE49-F238E27FC236}">
                <a16:creationId xmlns:a16="http://schemas.microsoft.com/office/drawing/2014/main" id="{E8C1F41A-4655-423A-8DCE-F1E5E023CE46}"/>
              </a:ext>
            </a:extLst>
          </p:cNvPr>
          <p:cNvSpPr>
            <a:spLocks noGrp="1"/>
          </p:cNvSpPr>
          <p:nvPr>
            <p:ph type="body" sz="quarter" idx="10"/>
          </p:nvPr>
        </p:nvSpPr>
        <p:spPr>
          <a:xfrm>
            <a:off x="744794" y="1704974"/>
            <a:ext cx="8023122" cy="4848225"/>
          </a:xfrm>
        </p:spPr>
        <p:txBody>
          <a:bodyPr/>
          <a:lstStyle/>
          <a:p>
            <a:r>
              <a:rPr lang="en-US" sz="2400" dirty="0"/>
              <a:t>Thank you for your responses.  </a:t>
            </a:r>
          </a:p>
          <a:p>
            <a:endParaRPr lang="en-US" sz="2400" dirty="0"/>
          </a:p>
          <a:p>
            <a:r>
              <a:rPr lang="en-US" sz="2400" dirty="0"/>
              <a:t>3  Themes arose and will set the framework for today’s session</a:t>
            </a:r>
          </a:p>
          <a:p>
            <a:endParaRPr lang="en-US" sz="2400" dirty="0"/>
          </a:p>
          <a:p>
            <a:pPr marL="1200150" lvl="1" indent="-457200">
              <a:spcAft>
                <a:spcPts val="1200"/>
              </a:spcAft>
              <a:buFont typeface="+mj-lt"/>
              <a:buAutoNum type="arabicPeriod"/>
            </a:pPr>
            <a:r>
              <a:rPr lang="en-US" sz="2400" dirty="0"/>
              <a:t>Addressing Racism</a:t>
            </a:r>
          </a:p>
          <a:p>
            <a:pPr marL="1200150" lvl="1" indent="-457200">
              <a:spcAft>
                <a:spcPts val="1200"/>
              </a:spcAft>
              <a:buFont typeface="+mj-lt"/>
              <a:buAutoNum type="arabicPeriod"/>
            </a:pPr>
            <a:r>
              <a:rPr lang="en-US" sz="2400" dirty="0"/>
              <a:t>Communication</a:t>
            </a:r>
          </a:p>
          <a:p>
            <a:pPr marL="1200150" lvl="1" indent="-457200">
              <a:spcAft>
                <a:spcPts val="1200"/>
              </a:spcAft>
              <a:buFont typeface="+mj-lt"/>
              <a:buAutoNum type="arabicPeriod"/>
            </a:pPr>
            <a:r>
              <a:rPr lang="en-US" sz="2400" dirty="0"/>
              <a:t>What to do Next</a:t>
            </a:r>
          </a:p>
          <a:p>
            <a:pPr lvl="1"/>
            <a:endParaRPr lang="en-US" sz="2400" dirty="0"/>
          </a:p>
          <a:p>
            <a:endParaRPr lang="en-US" dirty="0"/>
          </a:p>
        </p:txBody>
      </p:sp>
      <p:sp>
        <p:nvSpPr>
          <p:cNvPr id="4" name="Text Placeholder 3">
            <a:extLst>
              <a:ext uri="{FF2B5EF4-FFF2-40B4-BE49-F238E27FC236}">
                <a16:creationId xmlns:a16="http://schemas.microsoft.com/office/drawing/2014/main" id="{73833F22-F5CE-4347-8060-90FD78A8DA21}"/>
              </a:ext>
            </a:extLst>
          </p:cNvPr>
          <p:cNvSpPr>
            <a:spLocks noGrp="1"/>
          </p:cNvSpPr>
          <p:nvPr>
            <p:ph type="body" sz="quarter" idx="11"/>
          </p:nvPr>
        </p:nvSpPr>
        <p:spPr/>
        <p:txBody>
          <a:bodyPr/>
          <a:lstStyle/>
          <a:p>
            <a:pPr algn="r"/>
            <a:r>
              <a:rPr lang="en-US" dirty="0"/>
              <a:t>Discussion Framework</a:t>
            </a:r>
          </a:p>
        </p:txBody>
      </p:sp>
    </p:spTree>
    <p:extLst>
      <p:ext uri="{BB962C8B-B14F-4D97-AF65-F5344CB8AC3E}">
        <p14:creationId xmlns:p14="http://schemas.microsoft.com/office/powerpoint/2010/main" val="50721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53492F-22E2-4BFD-9E5A-CE408FE8E00B}"/>
              </a:ext>
            </a:extLst>
          </p:cNvPr>
          <p:cNvSpPr>
            <a:spLocks noGrp="1"/>
          </p:cNvSpPr>
          <p:nvPr>
            <p:ph type="sldNum" sz="quarter" idx="7"/>
          </p:nvPr>
        </p:nvSpPr>
        <p:spPr/>
        <p:txBody>
          <a:bodyPr/>
          <a:lstStyle/>
          <a:p>
            <a:fld id="{B6F15528-21DE-4FAA-801E-634DDDAF4B2B}" type="slidenum">
              <a:rPr lang="en-US" smtClean="0"/>
              <a:pPr/>
              <a:t>6</a:t>
            </a:fld>
            <a:endParaRPr lang="en-US" dirty="0"/>
          </a:p>
        </p:txBody>
      </p:sp>
      <p:pic>
        <p:nvPicPr>
          <p:cNvPr id="6" name="Picture 5">
            <a:extLst>
              <a:ext uri="{FF2B5EF4-FFF2-40B4-BE49-F238E27FC236}">
                <a16:creationId xmlns:a16="http://schemas.microsoft.com/office/drawing/2014/main" id="{18B99767-67E4-4E76-893C-56BEEF76A144}"/>
              </a:ext>
            </a:extLst>
          </p:cNvPr>
          <p:cNvPicPr>
            <a:picLocks noChangeAspect="1"/>
          </p:cNvPicPr>
          <p:nvPr/>
        </p:nvPicPr>
        <p:blipFill>
          <a:blip r:embed="rId2"/>
          <a:stretch>
            <a:fillRect/>
          </a:stretch>
        </p:blipFill>
        <p:spPr>
          <a:xfrm>
            <a:off x="464820" y="0"/>
            <a:ext cx="8801100" cy="5719715"/>
          </a:xfrm>
          <a:prstGeom prst="rect">
            <a:avLst/>
          </a:prstGeom>
        </p:spPr>
      </p:pic>
      <p:sp>
        <p:nvSpPr>
          <p:cNvPr id="5" name="Speech Bubble: Rectangle 4">
            <a:extLst>
              <a:ext uri="{FF2B5EF4-FFF2-40B4-BE49-F238E27FC236}">
                <a16:creationId xmlns:a16="http://schemas.microsoft.com/office/drawing/2014/main" id="{63138CF4-CF38-4E0F-9C0B-49C8397CD431}"/>
              </a:ext>
            </a:extLst>
          </p:cNvPr>
          <p:cNvSpPr/>
          <p:nvPr/>
        </p:nvSpPr>
        <p:spPr>
          <a:xfrm>
            <a:off x="0" y="5258108"/>
            <a:ext cx="9753578" cy="1248241"/>
          </a:xfrm>
          <a:prstGeom prst="wedgeRectCallout">
            <a:avLst>
              <a:gd name="adj1" fmla="val -21030"/>
              <a:gd name="adj2" fmla="val 50878"/>
            </a:avLst>
          </a:prstGeom>
          <a:solidFill>
            <a:srgbClr val="1B2C5D">
              <a:alpha val="8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cs typeface="Arial" panose="020B0604020202020204" pitchFamily="34" charset="0"/>
              </a:rPr>
              <a:t>THEME:  ADDRESSING RACISM</a:t>
            </a:r>
            <a:endParaRPr lang="en-US" sz="2000" dirty="0">
              <a:cs typeface="Arial" panose="020B0604020202020204" pitchFamily="34" charset="0"/>
            </a:endParaRPr>
          </a:p>
        </p:txBody>
      </p:sp>
    </p:spTree>
    <p:extLst>
      <p:ext uri="{BB962C8B-B14F-4D97-AF65-F5344CB8AC3E}">
        <p14:creationId xmlns:p14="http://schemas.microsoft.com/office/powerpoint/2010/main" val="345716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6FB3CD-F70D-4F5D-959F-2F09EE218482}"/>
              </a:ext>
            </a:extLst>
          </p:cNvPr>
          <p:cNvSpPr>
            <a:spLocks noGrp="1"/>
          </p:cNvSpPr>
          <p:nvPr>
            <p:ph type="sldNum" sz="quarter" idx="7"/>
          </p:nvPr>
        </p:nvSpPr>
        <p:spPr/>
        <p:txBody>
          <a:bodyPr/>
          <a:lstStyle/>
          <a:p>
            <a:fld id="{B6F15528-21DE-4FAA-801E-634DDDAF4B2B}" type="slidenum">
              <a:rPr lang="en-US" smtClean="0"/>
              <a:pPr/>
              <a:t>7</a:t>
            </a:fld>
            <a:endParaRPr lang="en-US" dirty="0"/>
          </a:p>
        </p:txBody>
      </p:sp>
      <p:sp>
        <p:nvSpPr>
          <p:cNvPr id="3" name="Text Placeholder 2">
            <a:extLst>
              <a:ext uri="{FF2B5EF4-FFF2-40B4-BE49-F238E27FC236}">
                <a16:creationId xmlns:a16="http://schemas.microsoft.com/office/drawing/2014/main" id="{9D8952BA-E054-473B-BFBF-ADE72804080F}"/>
              </a:ext>
            </a:extLst>
          </p:cNvPr>
          <p:cNvSpPr>
            <a:spLocks noGrp="1"/>
          </p:cNvSpPr>
          <p:nvPr>
            <p:ph type="body" sz="quarter" idx="10"/>
          </p:nvPr>
        </p:nvSpPr>
        <p:spPr>
          <a:xfrm>
            <a:off x="297180" y="1755058"/>
            <a:ext cx="8991600" cy="3169367"/>
          </a:xfrm>
        </p:spPr>
        <p:txBody>
          <a:bodyPr/>
          <a:lstStyle/>
          <a:p>
            <a:pPr algn="ctr"/>
            <a:r>
              <a:rPr lang="en-US" sz="2800" dirty="0"/>
              <a:t>How to address Racism when you see it?</a:t>
            </a:r>
          </a:p>
          <a:p>
            <a:pPr algn="ctr"/>
            <a:endParaRPr lang="en-US" sz="2800" dirty="0"/>
          </a:p>
          <a:p>
            <a:pPr algn="ctr"/>
            <a:r>
              <a:rPr lang="en-US" sz="2400" dirty="0"/>
              <a:t>(Unconscious Bias, Systemic White Supremacy, Microaggressions)</a:t>
            </a:r>
          </a:p>
          <a:p>
            <a:endParaRPr lang="en-US" dirty="0"/>
          </a:p>
        </p:txBody>
      </p:sp>
    </p:spTree>
    <p:extLst>
      <p:ext uri="{BB962C8B-B14F-4D97-AF65-F5344CB8AC3E}">
        <p14:creationId xmlns:p14="http://schemas.microsoft.com/office/powerpoint/2010/main" val="1045458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82D2F-B7BF-48FE-9F2C-B8C3BE74C57F}"/>
              </a:ext>
            </a:extLst>
          </p:cNvPr>
          <p:cNvSpPr>
            <a:spLocks noGrp="1"/>
          </p:cNvSpPr>
          <p:nvPr>
            <p:ph type="sldNum" sz="quarter" idx="7"/>
          </p:nvPr>
        </p:nvSpPr>
        <p:spPr/>
        <p:txBody>
          <a:bodyPr/>
          <a:lstStyle/>
          <a:p>
            <a:fld id="{B6F15528-21DE-4FAA-801E-634DDDAF4B2B}" type="slidenum">
              <a:rPr lang="en-US" smtClean="0"/>
              <a:pPr/>
              <a:t>8</a:t>
            </a:fld>
            <a:endParaRPr lang="en-US" dirty="0"/>
          </a:p>
        </p:txBody>
      </p:sp>
      <p:pic>
        <p:nvPicPr>
          <p:cNvPr id="5" name="Picture 4">
            <a:extLst>
              <a:ext uri="{FF2B5EF4-FFF2-40B4-BE49-F238E27FC236}">
                <a16:creationId xmlns:a16="http://schemas.microsoft.com/office/drawing/2014/main" id="{6FC7F71E-4FD3-4475-AA25-DF4DC1E92D7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a:off x="1105443" y="2191481"/>
            <a:ext cx="7375074" cy="3082781"/>
          </a:xfrm>
          <a:prstGeom prst="rect">
            <a:avLst/>
          </a:prstGeom>
        </p:spPr>
      </p:pic>
      <p:sp>
        <p:nvSpPr>
          <p:cNvPr id="4" name="Text Placeholder 3">
            <a:extLst>
              <a:ext uri="{FF2B5EF4-FFF2-40B4-BE49-F238E27FC236}">
                <a16:creationId xmlns:a16="http://schemas.microsoft.com/office/drawing/2014/main" id="{8CAB6378-A647-4B59-9E63-F664B66A48B4}"/>
              </a:ext>
            </a:extLst>
          </p:cNvPr>
          <p:cNvSpPr>
            <a:spLocks noGrp="1"/>
          </p:cNvSpPr>
          <p:nvPr>
            <p:ph type="body" sz="quarter" idx="11"/>
          </p:nvPr>
        </p:nvSpPr>
        <p:spPr/>
        <p:txBody>
          <a:bodyPr/>
          <a:lstStyle/>
          <a:p>
            <a:pPr algn="ctr"/>
            <a:r>
              <a:rPr lang="en-US" dirty="0"/>
              <a:t>Acknowledgement – Active Listening - Learning</a:t>
            </a:r>
          </a:p>
        </p:txBody>
      </p:sp>
    </p:spTree>
    <p:extLst>
      <p:ext uri="{BB962C8B-B14F-4D97-AF65-F5344CB8AC3E}">
        <p14:creationId xmlns:p14="http://schemas.microsoft.com/office/powerpoint/2010/main" val="4275192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828EBD-01F7-48D6-A7C3-2F6F59FB99CA}"/>
              </a:ext>
            </a:extLst>
          </p:cNvPr>
          <p:cNvSpPr>
            <a:spLocks noGrp="1"/>
          </p:cNvSpPr>
          <p:nvPr>
            <p:ph type="sldNum" sz="quarter" idx="7"/>
          </p:nvPr>
        </p:nvSpPr>
        <p:spPr/>
        <p:txBody>
          <a:bodyPr/>
          <a:lstStyle/>
          <a:p>
            <a:fld id="{B6F15528-21DE-4FAA-801E-634DDDAF4B2B}" type="slidenum">
              <a:rPr lang="en-US" smtClean="0"/>
              <a:pPr/>
              <a:t>9</a:t>
            </a:fld>
            <a:endParaRPr lang="en-US" dirty="0"/>
          </a:p>
        </p:txBody>
      </p:sp>
      <p:sp>
        <p:nvSpPr>
          <p:cNvPr id="3" name="Text Placeholder 2">
            <a:extLst>
              <a:ext uri="{FF2B5EF4-FFF2-40B4-BE49-F238E27FC236}">
                <a16:creationId xmlns:a16="http://schemas.microsoft.com/office/drawing/2014/main" id="{951425BC-E49D-436E-BE20-8B64A0DA71A8}"/>
              </a:ext>
            </a:extLst>
          </p:cNvPr>
          <p:cNvSpPr>
            <a:spLocks noGrp="1"/>
          </p:cNvSpPr>
          <p:nvPr>
            <p:ph type="body" sz="quarter" idx="10"/>
          </p:nvPr>
        </p:nvSpPr>
        <p:spPr>
          <a:xfrm>
            <a:off x="297180" y="1752600"/>
            <a:ext cx="8991600" cy="4800600"/>
          </a:xfrm>
        </p:spPr>
        <p:txBody>
          <a:bodyPr/>
          <a:lstStyle/>
          <a:p>
            <a:r>
              <a:rPr lang="en-US" dirty="0">
                <a:solidFill>
                  <a:srgbClr val="A50021"/>
                </a:solidFill>
              </a:rPr>
              <a:t>Identify Abolishing Racism as a High-Priority Necessity!</a:t>
            </a:r>
          </a:p>
          <a:p>
            <a:endParaRPr lang="en-US" dirty="0"/>
          </a:p>
          <a:p>
            <a:pPr marL="342900" indent="-342900">
              <a:spcAft>
                <a:spcPts val="600"/>
              </a:spcAft>
              <a:buFont typeface="Arial" panose="020B0604020202020204" pitchFamily="34" charset="0"/>
              <a:buChar char="•"/>
            </a:pPr>
            <a:r>
              <a:rPr lang="en-US" dirty="0"/>
              <a:t>Acknowledgement and Admission</a:t>
            </a:r>
          </a:p>
          <a:p>
            <a:pPr marL="1085850" lvl="1" indent="-342900">
              <a:spcAft>
                <a:spcPts val="600"/>
              </a:spcAft>
            </a:pPr>
            <a:r>
              <a:rPr lang="en-US" dirty="0">
                <a:solidFill>
                  <a:schemeClr val="tx1"/>
                </a:solidFill>
                <a:latin typeface="+mn-lt"/>
              </a:rPr>
              <a:t>The Elephant Exists</a:t>
            </a:r>
          </a:p>
          <a:p>
            <a:pPr marL="1085850" lvl="1" indent="-342900">
              <a:spcAft>
                <a:spcPts val="600"/>
              </a:spcAft>
            </a:pPr>
            <a:r>
              <a:rPr lang="en-US" dirty="0">
                <a:solidFill>
                  <a:schemeClr val="tx1"/>
                </a:solidFill>
              </a:rPr>
              <a:t>There is an obvious problem or difficult situation that people do not want to talk about</a:t>
            </a:r>
          </a:p>
          <a:p>
            <a:pPr lvl="1" indent="0">
              <a:spcAft>
                <a:spcPts val="600"/>
              </a:spcAft>
              <a:buNone/>
            </a:pPr>
            <a:endParaRPr lang="en-US" dirty="0">
              <a:solidFill>
                <a:schemeClr val="tx1"/>
              </a:solidFill>
              <a:latin typeface="+mn-lt"/>
            </a:endParaRPr>
          </a:p>
          <a:p>
            <a:pPr marL="342900" indent="-342900">
              <a:spcAft>
                <a:spcPts val="600"/>
              </a:spcAft>
              <a:buFont typeface="Arial" panose="020B0604020202020204" pitchFamily="34" charset="0"/>
              <a:buChar char="•"/>
            </a:pPr>
            <a:r>
              <a:rPr lang="en-US" dirty="0"/>
              <a:t>Put your Safety Mask on First, then help others</a:t>
            </a:r>
          </a:p>
          <a:p>
            <a:pPr marL="1085850" lvl="1" indent="-342900">
              <a:spcAft>
                <a:spcPts val="600"/>
              </a:spcAft>
            </a:pPr>
            <a:r>
              <a:rPr lang="en-US" dirty="0">
                <a:solidFill>
                  <a:schemeClr val="tx1"/>
                </a:solidFill>
              </a:rPr>
              <a:t>Assertively introduce yourself to the Elephant in the Room</a:t>
            </a:r>
          </a:p>
          <a:p>
            <a:pPr marL="1085850" lvl="1" indent="-342900">
              <a:spcAft>
                <a:spcPts val="600"/>
              </a:spcAft>
            </a:pPr>
            <a:r>
              <a:rPr lang="en-US" dirty="0">
                <a:solidFill>
                  <a:schemeClr val="tx1"/>
                </a:solidFill>
                <a:latin typeface="+mn-lt"/>
              </a:rPr>
              <a:t>Learn, learn!  It’s important that you know historical facts, supremacy ideology and misinformation so that you can address Racism with clarity and logic.</a:t>
            </a:r>
          </a:p>
          <a:p>
            <a:pPr marL="342900" indent="-342900"/>
            <a:endParaRPr lang="en-US" sz="1800" dirty="0">
              <a:solidFill>
                <a:srgbClr val="1B2C5D"/>
              </a:solidFill>
            </a:endParaRPr>
          </a:p>
          <a:p>
            <a:pPr marL="342900" indent="-342900">
              <a:buFont typeface="Arial" panose="020B0604020202020204" pitchFamily="34" charset="0"/>
              <a:buChar char="•"/>
            </a:pPr>
            <a:endParaRPr lang="en-US" sz="1400" dirty="0">
              <a:solidFill>
                <a:srgbClr val="1B2C5D"/>
              </a:solidFill>
            </a:endParaRPr>
          </a:p>
          <a:p>
            <a:pPr marL="342900" indent="-342900"/>
            <a:r>
              <a:rPr lang="en-US" sz="2000" dirty="0">
                <a:solidFill>
                  <a:srgbClr val="1B2C5D"/>
                </a:solidFill>
              </a:rPr>
              <a:t> </a:t>
            </a:r>
          </a:p>
          <a:p>
            <a:pPr marL="1085850" lvl="1" indent="-342900"/>
            <a:endParaRPr lang="en-US" sz="2000" dirty="0">
              <a:solidFill>
                <a:srgbClr val="1B2C5D"/>
              </a:solidFill>
              <a:latin typeface="+mn-lt"/>
            </a:endParaRPr>
          </a:p>
          <a:p>
            <a:endParaRPr lang="en-US" sz="2000" dirty="0"/>
          </a:p>
          <a:p>
            <a:endParaRPr lang="en-US" dirty="0"/>
          </a:p>
        </p:txBody>
      </p:sp>
      <p:sp>
        <p:nvSpPr>
          <p:cNvPr id="4" name="Text Placeholder 3">
            <a:extLst>
              <a:ext uri="{FF2B5EF4-FFF2-40B4-BE49-F238E27FC236}">
                <a16:creationId xmlns:a16="http://schemas.microsoft.com/office/drawing/2014/main" id="{A70F92EB-9B7C-4860-9E34-CFFC538AC8F8}"/>
              </a:ext>
            </a:extLst>
          </p:cNvPr>
          <p:cNvSpPr>
            <a:spLocks noGrp="1"/>
          </p:cNvSpPr>
          <p:nvPr>
            <p:ph type="body" sz="quarter" idx="11"/>
          </p:nvPr>
        </p:nvSpPr>
        <p:spPr/>
        <p:txBody>
          <a:bodyPr/>
          <a:lstStyle/>
          <a:p>
            <a:pPr algn="r"/>
            <a:r>
              <a:rPr lang="en-US" dirty="0"/>
              <a:t>Tips for Addressing Racism</a:t>
            </a:r>
          </a:p>
        </p:txBody>
      </p:sp>
    </p:spTree>
    <p:extLst>
      <p:ext uri="{BB962C8B-B14F-4D97-AF65-F5344CB8AC3E}">
        <p14:creationId xmlns:p14="http://schemas.microsoft.com/office/powerpoint/2010/main" val="7703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T&amp;D THEME 4.4" val="3VjiOSAg"/>
  <p:tag name="ARTICULATE_DESIGN_ID_1_T&amp;D THEME 4.4" val="pswX5Ony"/>
  <p:tag name="ARTICULATE_SLIDE_THUMBNAIL_REFRESH" val="1"/>
  <p:tag name="ARTICULATE_SLIDE_COUNT" val="5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amp;D Theme 4.4">
  <a:themeElements>
    <a:clrScheme name="Custom 2">
      <a:dk1>
        <a:sysClr val="windowText" lastClr="000000"/>
      </a:dk1>
      <a:lt1>
        <a:sysClr val="window" lastClr="FFFFFF"/>
      </a:lt1>
      <a:dk2>
        <a:srgbClr val="1F497D"/>
      </a:dk2>
      <a:lt2>
        <a:srgbClr val="EEECE1"/>
      </a:lt2>
      <a:accent1>
        <a:srgbClr val="00A99D"/>
      </a:accent1>
      <a:accent2>
        <a:srgbClr val="FDB913"/>
      </a:accent2>
      <a:accent3>
        <a:srgbClr val="58595B"/>
      </a:accent3>
      <a:accent4>
        <a:srgbClr val="00B9F2"/>
      </a:accent4>
      <a:accent5>
        <a:srgbClr val="1B2C5D"/>
      </a:accent5>
      <a:accent6>
        <a:srgbClr val="A7A8AC"/>
      </a:accent6>
      <a:hlink>
        <a:srgbClr val="FFFFFF"/>
      </a:hlink>
      <a:folHlink>
        <a:srgbClr val="00B9F2"/>
      </a:folHlink>
    </a:clrScheme>
    <a:fontScheme name="Brandon G fonts">
      <a:majorFont>
        <a:latin typeface="Brandon grotesque heading"/>
        <a:ea typeface=""/>
        <a:cs typeface=""/>
      </a:majorFont>
      <a:minorFont>
        <a:latin typeface="Brandon grotesque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02642415-B9FB-4CE4-8F23-69B890055B2A}" vid="{075BD6A6-FB8C-4FDE-A2DA-FA5E3F73269B}"/>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xude Rebrand 2.1">
  <a:themeElements>
    <a:clrScheme name="Exude Colors">
      <a:dk1>
        <a:sysClr val="windowText" lastClr="000000"/>
      </a:dk1>
      <a:lt1>
        <a:sysClr val="window" lastClr="FFFFFF"/>
      </a:lt1>
      <a:dk2>
        <a:srgbClr val="1F497D"/>
      </a:dk2>
      <a:lt2>
        <a:srgbClr val="EEECE1"/>
      </a:lt2>
      <a:accent1>
        <a:srgbClr val="0BB89B"/>
      </a:accent1>
      <a:accent2>
        <a:srgbClr val="FDB913"/>
      </a:accent2>
      <a:accent3>
        <a:srgbClr val="58595B"/>
      </a:accent3>
      <a:accent4>
        <a:srgbClr val="00B9F2"/>
      </a:accent4>
      <a:accent5>
        <a:srgbClr val="1B2C5D"/>
      </a:accent5>
      <a:accent6>
        <a:srgbClr val="A7A8AC"/>
      </a:accent6>
      <a:hlink>
        <a:srgbClr val="00A99D"/>
      </a:hlink>
      <a:folHlink>
        <a:srgbClr val="00B9F2"/>
      </a:folHlink>
    </a:clrScheme>
    <a:fontScheme name="exude fonts">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ude Rebrand 2.1" id="{70EFE8E8-948E-4F9D-8C2A-88C1A9A08C1D}" vid="{D7B18620-671D-4EC9-873B-A21A31B610B9}"/>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Brandon grotesque heading"/>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6634</TotalTime>
  <Words>1887</Words>
  <Application>Microsoft Office PowerPoint</Application>
  <PresentationFormat>Custom</PresentationFormat>
  <Paragraphs>257</Paragraphs>
  <Slides>33</Slides>
  <Notes>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33</vt:i4>
      </vt:variant>
    </vt:vector>
  </HeadingPairs>
  <TitlesOfParts>
    <vt:vector size="51" baseType="lpstr">
      <vt:lpstr>Aharoni</vt:lpstr>
      <vt:lpstr>Arial</vt:lpstr>
      <vt:lpstr>Brandon Grotesque Bold</vt:lpstr>
      <vt:lpstr>Brandon Grotesque Regular</vt:lpstr>
      <vt:lpstr>Brandon Grotesque Regular</vt:lpstr>
      <vt:lpstr>Calibri</vt:lpstr>
      <vt:lpstr>Calibri Light</vt:lpstr>
      <vt:lpstr>Courier New</vt:lpstr>
      <vt:lpstr>Franklin Gothic Book</vt:lpstr>
      <vt:lpstr>Roboto</vt:lpstr>
      <vt:lpstr>Trebuchet MS</vt:lpstr>
      <vt:lpstr>Wingdings</vt:lpstr>
      <vt:lpstr>T&amp;D Theme 4.4</vt:lpstr>
      <vt:lpstr>1_Office Theme</vt:lpstr>
      <vt:lpstr>Exude Rebrand 2.1</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Empathy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Twana</dc:creator>
  <cp:lastModifiedBy>Twana Harris</cp:lastModifiedBy>
  <cp:revision>1884</cp:revision>
  <cp:lastPrinted>2020-06-17T09:32:08Z</cp:lastPrinted>
  <dcterms:created xsi:type="dcterms:W3CDTF">2018-07-07T13:41:26Z</dcterms:created>
  <dcterms:modified xsi:type="dcterms:W3CDTF">2020-06-17T13:39:31Z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2D7B5715-AC89-4C16-A6AF-C07DA2C59303</vt:lpwstr>
  </property>
  <property fmtid="{D5CDD505-2E9C-101B-9397-08002B2CF9AE}" pid="3" name="ArticulatePath">
    <vt:lpwstr>Presentation2</vt:lpwstr>
  </property>
</Properties>
</file>